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101"/>
    <a:srgbClr val="FF9900"/>
    <a:srgbClr val="FF33CC"/>
    <a:srgbClr val="3399FF"/>
    <a:srgbClr val="FF6699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A56C6B-6319-4D03-886D-F7EA541B10A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021E64F-491C-46A2-8E2F-C87EB3F8B721}">
      <dgm:prSet/>
      <dgm:spPr>
        <a:gradFill flip="none" rotWithShape="0">
          <a:gsLst>
            <a:gs pos="14000">
              <a:srgbClr val="FF0101">
                <a:shade val="30000"/>
                <a:satMod val="115000"/>
              </a:srgbClr>
            </a:gs>
            <a:gs pos="40000">
              <a:srgbClr val="FF0101">
                <a:shade val="67500"/>
                <a:satMod val="115000"/>
              </a:srgbClr>
            </a:gs>
            <a:gs pos="75000">
              <a:srgbClr val="FF0101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C3EF7B8E-BD5B-4435-B58B-1BFC92B45AF9}" type="parTrans" cxnId="{2AF3847B-CB4E-4296-AB4C-C3F9C4B25F05}">
      <dgm:prSet/>
      <dgm:spPr/>
      <dgm:t>
        <a:bodyPr/>
        <a:lstStyle/>
        <a:p>
          <a:endParaRPr lang="zh-TW" altLang="en-US"/>
        </a:p>
      </dgm:t>
    </dgm:pt>
    <dgm:pt modelId="{915CF421-4B5F-4CD3-B728-4947B1B7C7CE}" type="sibTrans" cxnId="{2AF3847B-CB4E-4296-AB4C-C3F9C4B25F05}">
      <dgm:prSet/>
      <dgm:spPr/>
      <dgm:t>
        <a:bodyPr/>
        <a:lstStyle/>
        <a:p>
          <a:endParaRPr lang="zh-TW" altLang="en-US"/>
        </a:p>
      </dgm:t>
    </dgm:pt>
    <dgm:pt modelId="{EAF377FF-B714-4665-82EA-F55CDB12A85D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CCA9A640-7400-40DC-9B3D-EF2FD0B485F7}" type="parTrans" cxnId="{4683633B-5587-4ACF-B71E-892AF3F2984A}">
      <dgm:prSet/>
      <dgm:spPr/>
      <dgm:t>
        <a:bodyPr/>
        <a:lstStyle/>
        <a:p>
          <a:endParaRPr lang="zh-TW" altLang="en-US"/>
        </a:p>
      </dgm:t>
    </dgm:pt>
    <dgm:pt modelId="{2E33CB60-F81A-45E0-A6BB-CB5717BC1559}" type="sibTrans" cxnId="{4683633B-5587-4ACF-B71E-892AF3F2984A}">
      <dgm:prSet/>
      <dgm:spPr/>
      <dgm:t>
        <a:bodyPr/>
        <a:lstStyle/>
        <a:p>
          <a:endParaRPr lang="zh-TW" altLang="en-US"/>
        </a:p>
      </dgm:t>
    </dgm:pt>
    <dgm:pt modelId="{5D423BDF-CBEB-46EF-82D0-01B9F2EF10CE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9D8A0FE-7585-4329-BB17-A35EE939A0D0}" type="parTrans" cxnId="{45D20071-265E-402F-BAEA-816302C0A952}">
      <dgm:prSet/>
      <dgm:spPr/>
      <dgm:t>
        <a:bodyPr/>
        <a:lstStyle/>
        <a:p>
          <a:endParaRPr lang="zh-TW" altLang="en-US"/>
        </a:p>
      </dgm:t>
    </dgm:pt>
    <dgm:pt modelId="{403F84B3-62B2-4D8C-9D24-9F84A940195B}" type="sibTrans" cxnId="{45D20071-265E-402F-BAEA-816302C0A952}">
      <dgm:prSet/>
      <dgm:spPr/>
      <dgm:t>
        <a:bodyPr/>
        <a:lstStyle/>
        <a:p>
          <a:endParaRPr lang="zh-TW" altLang="en-US"/>
        </a:p>
      </dgm:t>
    </dgm:pt>
    <dgm:pt modelId="{B9D8BE87-8A34-4479-9133-45D854F93A7D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8572903-44F9-49D1-9380-23D37E779289}" type="parTrans" cxnId="{46626EF0-0AE0-4526-AE46-057AF44EA96C}">
      <dgm:prSet/>
      <dgm:spPr/>
      <dgm:t>
        <a:bodyPr/>
        <a:lstStyle/>
        <a:p>
          <a:endParaRPr lang="zh-TW" altLang="en-US"/>
        </a:p>
      </dgm:t>
    </dgm:pt>
    <dgm:pt modelId="{81988D9C-35E0-446F-9023-4C6AA6821E84}" type="sibTrans" cxnId="{46626EF0-0AE0-4526-AE46-057AF44EA96C}">
      <dgm:prSet/>
      <dgm:spPr/>
      <dgm:t>
        <a:bodyPr/>
        <a:lstStyle/>
        <a:p>
          <a:endParaRPr lang="zh-TW" altLang="en-US"/>
        </a:p>
      </dgm:t>
    </dgm:pt>
    <dgm:pt modelId="{70D7BCAB-4A6A-45BD-AE5D-D0B9B7BA1A11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74C55C98-432A-490C-8C7B-8F8E33F8A4DF}" type="parTrans" cxnId="{5F9F1997-E67E-47E6-8AB0-E94EEBB022EB}">
      <dgm:prSet/>
      <dgm:spPr/>
      <dgm:t>
        <a:bodyPr/>
        <a:lstStyle/>
        <a:p>
          <a:endParaRPr lang="zh-TW" altLang="en-US"/>
        </a:p>
      </dgm:t>
    </dgm:pt>
    <dgm:pt modelId="{F420686E-8C86-4827-B2D9-E4D14ED97093}" type="sibTrans" cxnId="{5F9F1997-E67E-47E6-8AB0-E94EEBB022EB}">
      <dgm:prSet/>
      <dgm:spPr/>
      <dgm:t>
        <a:bodyPr/>
        <a:lstStyle/>
        <a:p>
          <a:endParaRPr lang="zh-TW" altLang="en-US"/>
        </a:p>
      </dgm:t>
    </dgm:pt>
    <dgm:pt modelId="{48329052-4001-49C3-8933-D69D85279980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26B87A52-1B93-4814-834A-03016E1D7173}" type="parTrans" cxnId="{EA089561-E0ED-4E6C-A12F-B52974443304}">
      <dgm:prSet/>
      <dgm:spPr/>
      <dgm:t>
        <a:bodyPr/>
        <a:lstStyle/>
        <a:p>
          <a:endParaRPr lang="zh-TW" altLang="en-US"/>
        </a:p>
      </dgm:t>
    </dgm:pt>
    <dgm:pt modelId="{9E3AFDCA-1164-4B9F-B74D-367CF3593FB3}" type="sibTrans" cxnId="{EA089561-E0ED-4E6C-A12F-B52974443304}">
      <dgm:prSet/>
      <dgm:spPr/>
      <dgm:t>
        <a:bodyPr/>
        <a:lstStyle/>
        <a:p>
          <a:endParaRPr lang="zh-TW" altLang="en-US"/>
        </a:p>
      </dgm:t>
    </dgm:pt>
    <dgm:pt modelId="{F6E88348-C7DB-4516-9FA3-1B9F05F7243A}">
      <dgm:prSet/>
      <dgm:spPr>
        <a:solidFill>
          <a:srgbClr val="0070C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4EB12AA7-0504-4C46-9D78-951428F7207A}" type="parTrans" cxnId="{8D8428E6-31B5-4216-AD53-CAE4008A88B5}">
      <dgm:prSet/>
      <dgm:spPr/>
      <dgm:t>
        <a:bodyPr/>
        <a:lstStyle/>
        <a:p>
          <a:endParaRPr lang="zh-TW" altLang="en-US"/>
        </a:p>
      </dgm:t>
    </dgm:pt>
    <dgm:pt modelId="{CFB5E7D5-FF74-4194-84A2-D716EB9A98C5}" type="sibTrans" cxnId="{8D8428E6-31B5-4216-AD53-CAE4008A88B5}">
      <dgm:prSet/>
      <dgm:spPr/>
      <dgm:t>
        <a:bodyPr/>
        <a:lstStyle/>
        <a:p>
          <a:endParaRPr lang="zh-TW" altLang="en-US"/>
        </a:p>
      </dgm:t>
    </dgm:pt>
    <dgm:pt modelId="{83DE4146-6684-4D3B-9131-62F91062103E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79B9363-5674-4F6D-B2C4-0382712E7991}" type="parTrans" cxnId="{B73434CE-ABBA-43D1-B5A2-E7FDE5BB6088}">
      <dgm:prSet/>
      <dgm:spPr/>
      <dgm:t>
        <a:bodyPr/>
        <a:lstStyle/>
        <a:p>
          <a:endParaRPr lang="zh-TW" altLang="en-US"/>
        </a:p>
      </dgm:t>
    </dgm:pt>
    <dgm:pt modelId="{84107FCA-1EC8-4867-B802-BC59C2A5C150}" type="sibTrans" cxnId="{B73434CE-ABBA-43D1-B5A2-E7FDE5BB6088}">
      <dgm:prSet/>
      <dgm:spPr/>
      <dgm:t>
        <a:bodyPr/>
        <a:lstStyle/>
        <a:p>
          <a:endParaRPr lang="zh-TW" altLang="en-US"/>
        </a:p>
      </dgm:t>
    </dgm:pt>
    <dgm:pt modelId="{DBEBEB16-0ADD-4F89-A5AA-DACDF88A4764}" type="pres">
      <dgm:prSet presAssocID="{2DA56C6B-6319-4D03-886D-F7EA541B10A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B27490C-845E-4085-996D-DDFE84ABEDB9}" type="pres">
      <dgm:prSet presAssocID="{2DA56C6B-6319-4D03-886D-F7EA541B10AF}" presName="cycle" presStyleCnt="0"/>
      <dgm:spPr/>
    </dgm:pt>
    <dgm:pt modelId="{5E956D74-4999-4614-8433-564D9A8C777B}" type="pres">
      <dgm:prSet presAssocID="{2DA56C6B-6319-4D03-886D-F7EA541B10AF}" presName="centerShape" presStyleCnt="0"/>
      <dgm:spPr/>
    </dgm:pt>
    <dgm:pt modelId="{339BE243-EBC0-456C-8397-9902D5D8B2EA}" type="pres">
      <dgm:prSet presAssocID="{2DA56C6B-6319-4D03-886D-F7EA541B10AF}" presName="connSite" presStyleLbl="node1" presStyleIdx="0" presStyleCnt="5"/>
      <dgm:spPr/>
    </dgm:pt>
    <dgm:pt modelId="{C0174E00-4BB0-4289-89BD-9AD564906733}" type="pres">
      <dgm:prSet presAssocID="{2DA56C6B-6319-4D03-886D-F7EA541B10AF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697501B-09B9-41CB-8A41-F8173C3C6850}" type="pres">
      <dgm:prSet presAssocID="{C3EF7B8E-BD5B-4435-B58B-1BFC92B45AF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BA9A935-1121-4094-A979-793BA2AE1BB7}" type="pres">
      <dgm:prSet presAssocID="{7021E64F-491C-46A2-8E2F-C87EB3F8B721}" presName="node" presStyleCnt="0"/>
      <dgm:spPr/>
    </dgm:pt>
    <dgm:pt modelId="{75162FB5-C0D1-4DF4-8BB4-4327C3F7FCDE}" type="pres">
      <dgm:prSet presAssocID="{7021E64F-491C-46A2-8E2F-C87EB3F8B72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9F10D3-F7FB-47E8-9BBD-373782ACDFC1}" type="pres">
      <dgm:prSet presAssocID="{7021E64F-491C-46A2-8E2F-C87EB3F8B72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03B068-FC2D-45D6-BB4B-D7987F392F42}" type="pres">
      <dgm:prSet presAssocID="{D9D8A0FE-7585-4329-BB17-A35EE939A0D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D0287AF-C22B-43F4-8AD3-DE9B8ED4DEA4}" type="pres">
      <dgm:prSet presAssocID="{5D423BDF-CBEB-46EF-82D0-01B9F2EF10CE}" presName="node" presStyleCnt="0"/>
      <dgm:spPr/>
    </dgm:pt>
    <dgm:pt modelId="{02E1CE8F-DCD0-481A-9693-F202A93DD263}" type="pres">
      <dgm:prSet presAssocID="{5D423BDF-CBEB-46EF-82D0-01B9F2EF10C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775CC0-BDA4-4E43-AF29-EA06F9953CF1}" type="pres">
      <dgm:prSet presAssocID="{5D423BDF-CBEB-46EF-82D0-01B9F2EF10C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40C2B6-A1AD-4E89-B0C7-1EE50869E623}" type="pres">
      <dgm:prSet presAssocID="{74C55C98-432A-490C-8C7B-8F8E33F8A4D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1706533-0DDE-41F2-8793-FD5E35FBE05E}" type="pres">
      <dgm:prSet presAssocID="{70D7BCAB-4A6A-45BD-AE5D-D0B9B7BA1A11}" presName="node" presStyleCnt="0"/>
      <dgm:spPr/>
    </dgm:pt>
    <dgm:pt modelId="{CA600081-4D17-4D4C-89F8-D0C115665AA0}" type="pres">
      <dgm:prSet presAssocID="{70D7BCAB-4A6A-45BD-AE5D-D0B9B7BA1A1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31B830-A933-48B6-8686-EE185F1452D3}" type="pres">
      <dgm:prSet presAssocID="{70D7BCAB-4A6A-45BD-AE5D-D0B9B7BA1A1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B7297E-75A2-471F-8DCF-2CE44A9F6AB9}" type="pres">
      <dgm:prSet presAssocID="{4EB12AA7-0504-4C46-9D78-951428F7207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A9B07C7-196D-4781-B96B-D292F75443EA}" type="pres">
      <dgm:prSet presAssocID="{F6E88348-C7DB-4516-9FA3-1B9F05F7243A}" presName="node" presStyleCnt="0"/>
      <dgm:spPr/>
    </dgm:pt>
    <dgm:pt modelId="{C0A9993D-7782-42AC-9704-895AFCB9D9BF}" type="pres">
      <dgm:prSet presAssocID="{F6E88348-C7DB-4516-9FA3-1B9F05F7243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2D1BD4-D87A-46FA-9129-37E46D5C8019}" type="pres">
      <dgm:prSet presAssocID="{F6E88348-C7DB-4516-9FA3-1B9F05F7243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46E99EC-65CD-4B73-B06A-4A70951596AF}" type="presOf" srcId="{C3EF7B8E-BD5B-4435-B58B-1BFC92B45AF9}" destId="{9697501B-09B9-41CB-8A41-F8173C3C6850}" srcOrd="0" destOrd="0" presId="urn:microsoft.com/office/officeart/2005/8/layout/radial2"/>
    <dgm:cxn modelId="{C1E56D21-E9C4-4FD2-83B0-EC9FD2BC9731}" type="presOf" srcId="{7021E64F-491C-46A2-8E2F-C87EB3F8B721}" destId="{75162FB5-C0D1-4DF4-8BB4-4327C3F7FCDE}" srcOrd="0" destOrd="0" presId="urn:microsoft.com/office/officeart/2005/8/layout/radial2"/>
    <dgm:cxn modelId="{14B5A9FC-0555-4292-B7EF-0AD8389C279C}" type="presOf" srcId="{EAF377FF-B714-4665-82EA-F55CDB12A85D}" destId="{E69F10D3-F7FB-47E8-9BBD-373782ACDFC1}" srcOrd="0" destOrd="0" presId="urn:microsoft.com/office/officeart/2005/8/layout/radial2"/>
    <dgm:cxn modelId="{8CEF4201-9A46-41FA-BE5D-AB4F83369ECD}" type="presOf" srcId="{74C55C98-432A-490C-8C7B-8F8E33F8A4DF}" destId="{A340C2B6-A1AD-4E89-B0C7-1EE50869E623}" srcOrd="0" destOrd="0" presId="urn:microsoft.com/office/officeart/2005/8/layout/radial2"/>
    <dgm:cxn modelId="{AD657CCA-42A4-43BC-89DC-D91026B2CE92}" type="presOf" srcId="{F6E88348-C7DB-4516-9FA3-1B9F05F7243A}" destId="{C0A9993D-7782-42AC-9704-895AFCB9D9BF}" srcOrd="0" destOrd="0" presId="urn:microsoft.com/office/officeart/2005/8/layout/radial2"/>
    <dgm:cxn modelId="{B73434CE-ABBA-43D1-B5A2-E7FDE5BB6088}" srcId="{F6E88348-C7DB-4516-9FA3-1B9F05F7243A}" destId="{83DE4146-6684-4D3B-9131-62F91062103E}" srcOrd="0" destOrd="0" parTransId="{179B9363-5674-4F6D-B2C4-0382712E7991}" sibTransId="{84107FCA-1EC8-4867-B802-BC59C2A5C150}"/>
    <dgm:cxn modelId="{A76448B8-1C2F-495A-84F6-E96E6D6B1FC0}" type="presOf" srcId="{D9D8A0FE-7585-4329-BB17-A35EE939A0D0}" destId="{CA03B068-FC2D-45D6-BB4B-D7987F392F42}" srcOrd="0" destOrd="0" presId="urn:microsoft.com/office/officeart/2005/8/layout/radial2"/>
    <dgm:cxn modelId="{E0F61EBE-0BA4-4C81-811F-3DAF5D7D5EDD}" type="presOf" srcId="{83DE4146-6684-4D3B-9131-62F91062103E}" destId="{3C2D1BD4-D87A-46FA-9129-37E46D5C8019}" srcOrd="0" destOrd="0" presId="urn:microsoft.com/office/officeart/2005/8/layout/radial2"/>
    <dgm:cxn modelId="{45D20071-265E-402F-BAEA-816302C0A952}" srcId="{2DA56C6B-6319-4D03-886D-F7EA541B10AF}" destId="{5D423BDF-CBEB-46EF-82D0-01B9F2EF10CE}" srcOrd="1" destOrd="0" parTransId="{D9D8A0FE-7585-4329-BB17-A35EE939A0D0}" sibTransId="{403F84B3-62B2-4D8C-9D24-9F84A940195B}"/>
    <dgm:cxn modelId="{28D9F327-E623-4947-80AD-17538BA00DFB}" type="presOf" srcId="{4EB12AA7-0504-4C46-9D78-951428F7207A}" destId="{35B7297E-75A2-471F-8DCF-2CE44A9F6AB9}" srcOrd="0" destOrd="0" presId="urn:microsoft.com/office/officeart/2005/8/layout/radial2"/>
    <dgm:cxn modelId="{6B2675DF-6CEC-4852-82FA-BA83D2ADB5A2}" type="presOf" srcId="{B9D8BE87-8A34-4479-9133-45D854F93A7D}" destId="{CE775CC0-BDA4-4E43-AF29-EA06F9953CF1}" srcOrd="0" destOrd="0" presId="urn:microsoft.com/office/officeart/2005/8/layout/radial2"/>
    <dgm:cxn modelId="{9BEF58DE-6847-48E9-A57E-2C1F68C0A74D}" type="presOf" srcId="{48329052-4001-49C3-8933-D69D85279980}" destId="{B731B830-A933-48B6-8686-EE185F1452D3}" srcOrd="0" destOrd="0" presId="urn:microsoft.com/office/officeart/2005/8/layout/radial2"/>
    <dgm:cxn modelId="{5F9F1997-E67E-47E6-8AB0-E94EEBB022EB}" srcId="{2DA56C6B-6319-4D03-886D-F7EA541B10AF}" destId="{70D7BCAB-4A6A-45BD-AE5D-D0B9B7BA1A11}" srcOrd="2" destOrd="0" parTransId="{74C55C98-432A-490C-8C7B-8F8E33F8A4DF}" sibTransId="{F420686E-8C86-4827-B2D9-E4D14ED97093}"/>
    <dgm:cxn modelId="{2AF3847B-CB4E-4296-AB4C-C3F9C4B25F05}" srcId="{2DA56C6B-6319-4D03-886D-F7EA541B10AF}" destId="{7021E64F-491C-46A2-8E2F-C87EB3F8B721}" srcOrd="0" destOrd="0" parTransId="{C3EF7B8E-BD5B-4435-B58B-1BFC92B45AF9}" sibTransId="{915CF421-4B5F-4CD3-B728-4947B1B7C7CE}"/>
    <dgm:cxn modelId="{8D8428E6-31B5-4216-AD53-CAE4008A88B5}" srcId="{2DA56C6B-6319-4D03-886D-F7EA541B10AF}" destId="{F6E88348-C7DB-4516-9FA3-1B9F05F7243A}" srcOrd="3" destOrd="0" parTransId="{4EB12AA7-0504-4C46-9D78-951428F7207A}" sibTransId="{CFB5E7D5-FF74-4194-84A2-D716EB9A98C5}"/>
    <dgm:cxn modelId="{EA089561-E0ED-4E6C-A12F-B52974443304}" srcId="{70D7BCAB-4A6A-45BD-AE5D-D0B9B7BA1A11}" destId="{48329052-4001-49C3-8933-D69D85279980}" srcOrd="0" destOrd="0" parTransId="{26B87A52-1B93-4814-834A-03016E1D7173}" sibTransId="{9E3AFDCA-1164-4B9F-B74D-367CF3593FB3}"/>
    <dgm:cxn modelId="{46626EF0-0AE0-4526-AE46-057AF44EA96C}" srcId="{5D423BDF-CBEB-46EF-82D0-01B9F2EF10CE}" destId="{B9D8BE87-8A34-4479-9133-45D854F93A7D}" srcOrd="0" destOrd="0" parTransId="{18572903-44F9-49D1-9380-23D37E779289}" sibTransId="{81988D9C-35E0-446F-9023-4C6AA6821E84}"/>
    <dgm:cxn modelId="{236041DE-3E24-41F1-9C65-523554A93D26}" type="presOf" srcId="{2DA56C6B-6319-4D03-886D-F7EA541B10AF}" destId="{DBEBEB16-0ADD-4F89-A5AA-DACDF88A4764}" srcOrd="0" destOrd="0" presId="urn:microsoft.com/office/officeart/2005/8/layout/radial2"/>
    <dgm:cxn modelId="{8B6BA79B-F688-430A-892E-7D6777C0C05E}" type="presOf" srcId="{70D7BCAB-4A6A-45BD-AE5D-D0B9B7BA1A11}" destId="{CA600081-4D17-4D4C-89F8-D0C115665AA0}" srcOrd="0" destOrd="0" presId="urn:microsoft.com/office/officeart/2005/8/layout/radial2"/>
    <dgm:cxn modelId="{4683633B-5587-4ACF-B71E-892AF3F2984A}" srcId="{7021E64F-491C-46A2-8E2F-C87EB3F8B721}" destId="{EAF377FF-B714-4665-82EA-F55CDB12A85D}" srcOrd="0" destOrd="0" parTransId="{CCA9A640-7400-40DC-9B3D-EF2FD0B485F7}" sibTransId="{2E33CB60-F81A-45E0-A6BB-CB5717BC1559}"/>
    <dgm:cxn modelId="{443B4FF9-33DA-427F-A161-4EEDD6F4F151}" type="presOf" srcId="{5D423BDF-CBEB-46EF-82D0-01B9F2EF10CE}" destId="{02E1CE8F-DCD0-481A-9693-F202A93DD263}" srcOrd="0" destOrd="0" presId="urn:microsoft.com/office/officeart/2005/8/layout/radial2"/>
    <dgm:cxn modelId="{75C15478-5AA1-43A6-A3E3-323D9C236964}" type="presParOf" srcId="{DBEBEB16-0ADD-4F89-A5AA-DACDF88A4764}" destId="{3B27490C-845E-4085-996D-DDFE84ABEDB9}" srcOrd="0" destOrd="0" presId="urn:microsoft.com/office/officeart/2005/8/layout/radial2"/>
    <dgm:cxn modelId="{C4FDD281-35A8-4D3E-A74C-CE60C121737A}" type="presParOf" srcId="{3B27490C-845E-4085-996D-DDFE84ABEDB9}" destId="{5E956D74-4999-4614-8433-564D9A8C777B}" srcOrd="0" destOrd="0" presId="urn:microsoft.com/office/officeart/2005/8/layout/radial2"/>
    <dgm:cxn modelId="{BF4C08A7-7059-405D-A26C-2C2DC34A125D}" type="presParOf" srcId="{5E956D74-4999-4614-8433-564D9A8C777B}" destId="{339BE243-EBC0-456C-8397-9902D5D8B2EA}" srcOrd="0" destOrd="0" presId="urn:microsoft.com/office/officeart/2005/8/layout/radial2"/>
    <dgm:cxn modelId="{5433A7B3-FDC3-4FCC-A48D-A1EF8A7A41DB}" type="presParOf" srcId="{5E956D74-4999-4614-8433-564D9A8C777B}" destId="{C0174E00-4BB0-4289-89BD-9AD564906733}" srcOrd="1" destOrd="0" presId="urn:microsoft.com/office/officeart/2005/8/layout/radial2"/>
    <dgm:cxn modelId="{5F870965-4B87-4FB7-96DB-75417147730E}" type="presParOf" srcId="{3B27490C-845E-4085-996D-DDFE84ABEDB9}" destId="{9697501B-09B9-41CB-8A41-F8173C3C6850}" srcOrd="1" destOrd="0" presId="urn:microsoft.com/office/officeart/2005/8/layout/radial2"/>
    <dgm:cxn modelId="{8707C04D-B385-4292-A5A4-58D036890200}" type="presParOf" srcId="{3B27490C-845E-4085-996D-DDFE84ABEDB9}" destId="{6BA9A935-1121-4094-A979-793BA2AE1BB7}" srcOrd="2" destOrd="0" presId="urn:microsoft.com/office/officeart/2005/8/layout/radial2"/>
    <dgm:cxn modelId="{7D788A49-BBDB-4AB2-A172-5E47158BFD9D}" type="presParOf" srcId="{6BA9A935-1121-4094-A979-793BA2AE1BB7}" destId="{75162FB5-C0D1-4DF4-8BB4-4327C3F7FCDE}" srcOrd="0" destOrd="0" presId="urn:microsoft.com/office/officeart/2005/8/layout/radial2"/>
    <dgm:cxn modelId="{0C9C88CB-427E-4F62-8B82-58531D1262B0}" type="presParOf" srcId="{6BA9A935-1121-4094-A979-793BA2AE1BB7}" destId="{E69F10D3-F7FB-47E8-9BBD-373782ACDFC1}" srcOrd="1" destOrd="0" presId="urn:microsoft.com/office/officeart/2005/8/layout/radial2"/>
    <dgm:cxn modelId="{F4B3EC7B-7A58-46FD-B4F6-160C346EEB3E}" type="presParOf" srcId="{3B27490C-845E-4085-996D-DDFE84ABEDB9}" destId="{CA03B068-FC2D-45D6-BB4B-D7987F392F42}" srcOrd="3" destOrd="0" presId="urn:microsoft.com/office/officeart/2005/8/layout/radial2"/>
    <dgm:cxn modelId="{027249DA-CD93-444D-BB8E-AFFABF4D57C1}" type="presParOf" srcId="{3B27490C-845E-4085-996D-DDFE84ABEDB9}" destId="{BD0287AF-C22B-43F4-8AD3-DE9B8ED4DEA4}" srcOrd="4" destOrd="0" presId="urn:microsoft.com/office/officeart/2005/8/layout/radial2"/>
    <dgm:cxn modelId="{4DA157AB-57D5-4B5A-A026-E3092F6E358C}" type="presParOf" srcId="{BD0287AF-C22B-43F4-8AD3-DE9B8ED4DEA4}" destId="{02E1CE8F-DCD0-481A-9693-F202A93DD263}" srcOrd="0" destOrd="0" presId="urn:microsoft.com/office/officeart/2005/8/layout/radial2"/>
    <dgm:cxn modelId="{5B8F9590-27AE-4475-B497-60F9C5EA0D4E}" type="presParOf" srcId="{BD0287AF-C22B-43F4-8AD3-DE9B8ED4DEA4}" destId="{CE775CC0-BDA4-4E43-AF29-EA06F9953CF1}" srcOrd="1" destOrd="0" presId="urn:microsoft.com/office/officeart/2005/8/layout/radial2"/>
    <dgm:cxn modelId="{C32F4777-489E-4088-A6B4-31F7442B5370}" type="presParOf" srcId="{3B27490C-845E-4085-996D-DDFE84ABEDB9}" destId="{A340C2B6-A1AD-4E89-B0C7-1EE50869E623}" srcOrd="5" destOrd="0" presId="urn:microsoft.com/office/officeart/2005/8/layout/radial2"/>
    <dgm:cxn modelId="{0A9B6E48-0015-447C-A5FC-C3C9E9126FE8}" type="presParOf" srcId="{3B27490C-845E-4085-996D-DDFE84ABEDB9}" destId="{F1706533-0DDE-41F2-8793-FD5E35FBE05E}" srcOrd="6" destOrd="0" presId="urn:microsoft.com/office/officeart/2005/8/layout/radial2"/>
    <dgm:cxn modelId="{43A39F76-0180-4429-91E1-6326ADA0CF82}" type="presParOf" srcId="{F1706533-0DDE-41F2-8793-FD5E35FBE05E}" destId="{CA600081-4D17-4D4C-89F8-D0C115665AA0}" srcOrd="0" destOrd="0" presId="urn:microsoft.com/office/officeart/2005/8/layout/radial2"/>
    <dgm:cxn modelId="{CDF0C1B6-C2EF-470F-AA2D-6F9A5C6B5945}" type="presParOf" srcId="{F1706533-0DDE-41F2-8793-FD5E35FBE05E}" destId="{B731B830-A933-48B6-8686-EE185F1452D3}" srcOrd="1" destOrd="0" presId="urn:microsoft.com/office/officeart/2005/8/layout/radial2"/>
    <dgm:cxn modelId="{42CF9918-8033-4EEF-B353-7F2F844CF9FE}" type="presParOf" srcId="{3B27490C-845E-4085-996D-DDFE84ABEDB9}" destId="{35B7297E-75A2-471F-8DCF-2CE44A9F6AB9}" srcOrd="7" destOrd="0" presId="urn:microsoft.com/office/officeart/2005/8/layout/radial2"/>
    <dgm:cxn modelId="{68A4049C-7D12-4520-BE0D-6759B2FE582F}" type="presParOf" srcId="{3B27490C-845E-4085-996D-DDFE84ABEDB9}" destId="{6A9B07C7-196D-4781-B96B-D292F75443EA}" srcOrd="8" destOrd="0" presId="urn:microsoft.com/office/officeart/2005/8/layout/radial2"/>
    <dgm:cxn modelId="{AA8766A1-C526-4460-A38E-52DEF4DCED3A}" type="presParOf" srcId="{6A9B07C7-196D-4781-B96B-D292F75443EA}" destId="{C0A9993D-7782-42AC-9704-895AFCB9D9BF}" srcOrd="0" destOrd="0" presId="urn:microsoft.com/office/officeart/2005/8/layout/radial2"/>
    <dgm:cxn modelId="{42239C28-53E2-4D18-9B55-B0836203DDD6}" type="presParOf" srcId="{6A9B07C7-196D-4781-B96B-D292F75443EA}" destId="{3C2D1BD4-D87A-46FA-9129-37E46D5C801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7297E-75A2-471F-8DCF-2CE44A9F6AB9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0C2B6-A1AD-4E89-B0C7-1EE50869E623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3B068-FC2D-45D6-BB4B-D7987F392F42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7501B-09B9-41CB-8A41-F8173C3C6850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74E00-4BB0-4289-89BD-9AD564906733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162FB5-C0D1-4DF4-8BB4-4327C3F7FCDE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gradFill flip="none" rotWithShape="0">
          <a:gsLst>
            <a:gs pos="14000">
              <a:srgbClr val="FF0101">
                <a:shade val="30000"/>
                <a:satMod val="115000"/>
              </a:srgbClr>
            </a:gs>
            <a:gs pos="40000">
              <a:srgbClr val="FF0101">
                <a:shade val="67500"/>
                <a:satMod val="115000"/>
              </a:srgbClr>
            </a:gs>
            <a:gs pos="75000">
              <a:srgbClr val="FF0101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sz="3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344256" y="103246"/>
        <a:ext cx="495733" cy="495733"/>
      </dsp:txXfrm>
    </dsp:sp>
    <dsp:sp modelId="{E69F10D3-F7FB-47E8-9BBD-373782ACDFC1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012766" y="576"/>
        <a:ext cx="1051609" cy="701073"/>
      </dsp:txXfrm>
    </dsp:sp>
    <dsp:sp modelId="{02E1CE8F-DCD0-481A-9693-F202A93DD263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sz="3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795908" y="885530"/>
        <a:ext cx="495733" cy="495733"/>
      </dsp:txXfrm>
    </dsp:sp>
    <dsp:sp modelId="{CE775CC0-BDA4-4E43-AF29-EA06F9953CF1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464419" y="782860"/>
        <a:ext cx="1051609" cy="701073"/>
      </dsp:txXfrm>
    </dsp:sp>
    <dsp:sp modelId="{CA600081-4D17-4D4C-89F8-D0C115665AA0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sz="3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795908" y="1788835"/>
        <a:ext cx="495733" cy="495733"/>
      </dsp:txXfrm>
    </dsp:sp>
    <dsp:sp modelId="{B731B830-A933-48B6-8686-EE185F1452D3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464419" y="1686165"/>
        <a:ext cx="1051609" cy="701073"/>
      </dsp:txXfrm>
    </dsp:sp>
    <dsp:sp modelId="{C0A9993D-7782-42AC-9704-895AFCB9D9BF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sz="30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344256" y="2571119"/>
        <a:ext cx="495733" cy="495733"/>
      </dsp:txXfrm>
    </dsp:sp>
    <dsp:sp modelId="{3C2D1BD4-D87A-46FA-9129-37E46D5C8019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3515" y="3108960"/>
            <a:ext cx="3657600" cy="3317965"/>
          </a:xfrm>
          <a:prstGeom prst="noSmoking">
            <a:avLst>
              <a:gd name="adj" fmla="val 15091"/>
            </a:avLst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58961">
            <a:off x="2392871" y="2678261"/>
            <a:ext cx="2091368" cy="173009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987" y="5577841"/>
            <a:ext cx="1294551" cy="107092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6239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1465">
            <a:off x="4465341" y="2660580"/>
            <a:ext cx="2091368" cy="173009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91420">
            <a:off x="2150347" y="4493201"/>
            <a:ext cx="1698940" cy="140545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3970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51135">
            <a:off x="4974720" y="4697011"/>
            <a:ext cx="1629386" cy="134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046307150"/>
              </p:ext>
            </p:extLst>
          </p:nvPr>
        </p:nvGraphicFramePr>
        <p:xfrm>
          <a:off x="1655422" y="239776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603965" y="4349931"/>
            <a:ext cx="3422469" cy="1476102"/>
          </a:xfrm>
          <a:prstGeom prst="rightArrow">
            <a:avLst>
              <a:gd name="adj1" fmla="val 46460"/>
              <a:gd name="adj2" fmla="val 65044"/>
            </a:avLst>
          </a:prstGeom>
          <a:solidFill>
            <a:srgbClr val="FF0101"/>
          </a:solidFill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76200" dist="12700" dir="2700000" sy="-23000" kx="-800400" algn="bl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  <a:softEdge rad="635000"/>
          </a:effectLst>
          <a:scene3d>
            <a:camera prst="perspectiveAbove"/>
            <a:lightRig rig="soft" dir="t">
              <a:rot lat="0" lon="0" rev="0"/>
            </a:lightRig>
          </a:scene3d>
          <a:sp3d contourW="44450" prstMaterial="matte">
            <a:bevelT w="63500" h="63500" prst="slop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TW" altLang="en-US" sz="200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衛福部疾管署</a:t>
            </a:r>
            <a:endParaRPr lang="zh-TW" altLang="en-US" sz="2000" dirty="0">
              <a:solidFill>
                <a:srgbClr val="FF00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270172" y="466917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sz="20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2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衛福部疾管</a:t>
            </a:r>
            <a:r>
              <a:rPr lang="zh-TW" altLang="en-US" sz="20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署 </a:t>
            </a:r>
            <a:endParaRPr lang="zh-TW" altLang="en-US" sz="20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84</Words>
  <Application>Microsoft Office PowerPoint</Application>
  <PresentationFormat>如螢幕大小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文鼎空疊圓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2019-10-16T01:20:37Z</dcterms:modified>
</cp:coreProperties>
</file>