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3399FF"/>
    <a:srgbClr val="FF6699"/>
    <a:srgbClr val="FF9900"/>
    <a:srgbClr val="FF0066"/>
    <a:srgbClr val="9999FF"/>
    <a:srgbClr val="FF99CC"/>
    <a:srgbClr val="FF9999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2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2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FFE17E9-3422-4487-B0A2-7503263A7D17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BC67A9B7-D1CE-4D8A-9569-079CEFDCFFD9}">
      <dgm:prSet/>
      <dgm:spPr/>
      <dgm:t>
        <a:bodyPr/>
        <a:lstStyle/>
        <a:p>
          <a:pPr rtl="0"/>
          <a:r>
            <a:rPr lang="zh-TW" smtClean="0"/>
            <a:t>巡</a:t>
          </a:r>
          <a:endParaRPr lang="zh-TW"/>
        </a:p>
      </dgm:t>
    </dgm:pt>
    <dgm:pt modelId="{8F81BBA5-7C0E-4F52-AD36-57D8DC5451F4}" type="parTrans" cxnId="{A4CF2D42-B485-4B7E-95EB-0E6F7FCE0179}">
      <dgm:prSet/>
      <dgm:spPr/>
      <dgm:t>
        <a:bodyPr/>
        <a:lstStyle/>
        <a:p>
          <a:endParaRPr lang="zh-TW" altLang="en-US"/>
        </a:p>
      </dgm:t>
    </dgm:pt>
    <dgm:pt modelId="{B54B9226-D291-470D-BA8D-27D143E94A8E}" type="sibTrans" cxnId="{A4CF2D42-B485-4B7E-95EB-0E6F7FCE0179}">
      <dgm:prSet/>
      <dgm:spPr/>
      <dgm:t>
        <a:bodyPr/>
        <a:lstStyle/>
        <a:p>
          <a:endParaRPr lang="zh-TW" altLang="en-US"/>
        </a:p>
      </dgm:t>
    </dgm:pt>
    <dgm:pt modelId="{DDBBA31B-A318-4156-876B-6548753352D4}">
      <dgm:prSet/>
      <dgm:spPr/>
      <dgm:t>
        <a:bodyPr/>
        <a:lstStyle/>
        <a:p>
          <a:pPr rtl="0"/>
          <a:r>
            <a:rPr lang="zh-TW" dirty="0" smtClean="0"/>
            <a:t>巡檢容器</a:t>
          </a:r>
          <a:endParaRPr lang="zh-TW" dirty="0"/>
        </a:p>
      </dgm:t>
    </dgm:pt>
    <dgm:pt modelId="{11D46BC4-20CB-44F3-BA31-BE8E6FAA0531}" type="parTrans" cxnId="{2D08A970-6555-4FD8-8277-6BE3FAA25731}">
      <dgm:prSet/>
      <dgm:spPr/>
      <dgm:t>
        <a:bodyPr/>
        <a:lstStyle/>
        <a:p>
          <a:endParaRPr lang="zh-TW" altLang="en-US"/>
        </a:p>
      </dgm:t>
    </dgm:pt>
    <dgm:pt modelId="{AEC8C56F-570B-4099-BB5F-CEBC35B433F8}" type="sibTrans" cxnId="{2D08A970-6555-4FD8-8277-6BE3FAA25731}">
      <dgm:prSet/>
      <dgm:spPr/>
      <dgm:t>
        <a:bodyPr/>
        <a:lstStyle/>
        <a:p>
          <a:endParaRPr lang="zh-TW" altLang="en-US"/>
        </a:p>
      </dgm:t>
    </dgm:pt>
    <dgm:pt modelId="{44023E3C-466A-4DB3-8749-59BF879C5600}">
      <dgm:prSet/>
      <dgm:spPr/>
      <dgm:t>
        <a:bodyPr/>
        <a:lstStyle/>
        <a:p>
          <a:pPr rtl="0"/>
          <a:r>
            <a:rPr lang="zh-TW" smtClean="0"/>
            <a:t>倒</a:t>
          </a:r>
          <a:endParaRPr lang="zh-TW"/>
        </a:p>
      </dgm:t>
    </dgm:pt>
    <dgm:pt modelId="{D01CF49A-42C8-4937-81B9-CACE0FB01DB8}" type="parTrans" cxnId="{8C4C7B77-9BAD-4BC4-97C0-C52935E79ACB}">
      <dgm:prSet/>
      <dgm:spPr/>
      <dgm:t>
        <a:bodyPr/>
        <a:lstStyle/>
        <a:p>
          <a:endParaRPr lang="zh-TW" altLang="en-US"/>
        </a:p>
      </dgm:t>
    </dgm:pt>
    <dgm:pt modelId="{1E6A6980-4A76-49E3-AEC0-7927ED5A2EAC}" type="sibTrans" cxnId="{8C4C7B77-9BAD-4BC4-97C0-C52935E79ACB}">
      <dgm:prSet/>
      <dgm:spPr/>
      <dgm:t>
        <a:bodyPr/>
        <a:lstStyle/>
        <a:p>
          <a:endParaRPr lang="zh-TW" altLang="en-US"/>
        </a:p>
      </dgm:t>
    </dgm:pt>
    <dgm:pt modelId="{6E5B81CC-6AC1-4CDB-8D68-DF863576500D}">
      <dgm:prSet/>
      <dgm:spPr/>
      <dgm:t>
        <a:bodyPr/>
        <a:lstStyle/>
        <a:p>
          <a:pPr rtl="0"/>
          <a:r>
            <a:rPr lang="zh-TW" dirty="0" smtClean="0"/>
            <a:t>倒掉積水</a:t>
          </a:r>
          <a:endParaRPr lang="zh-TW" dirty="0"/>
        </a:p>
      </dgm:t>
    </dgm:pt>
    <dgm:pt modelId="{2420D3C0-C757-4FBA-80CB-70CB6F34C965}" type="parTrans" cxnId="{629611B1-2DDD-4F3E-B5B9-9067AA345641}">
      <dgm:prSet/>
      <dgm:spPr/>
      <dgm:t>
        <a:bodyPr/>
        <a:lstStyle/>
        <a:p>
          <a:endParaRPr lang="zh-TW" altLang="en-US"/>
        </a:p>
      </dgm:t>
    </dgm:pt>
    <dgm:pt modelId="{B2B338B8-9528-457A-ABF2-8ABF837467DE}" type="sibTrans" cxnId="{629611B1-2DDD-4F3E-B5B9-9067AA345641}">
      <dgm:prSet/>
      <dgm:spPr/>
      <dgm:t>
        <a:bodyPr/>
        <a:lstStyle/>
        <a:p>
          <a:endParaRPr lang="zh-TW" altLang="en-US"/>
        </a:p>
      </dgm:t>
    </dgm:pt>
    <dgm:pt modelId="{46D1E903-4E1D-44BA-B495-DDEF80BF6FEB}">
      <dgm:prSet/>
      <dgm:spPr/>
      <dgm:t>
        <a:bodyPr/>
        <a:lstStyle/>
        <a:p>
          <a:pPr rtl="0"/>
          <a:r>
            <a:rPr lang="zh-TW" smtClean="0"/>
            <a:t>清</a:t>
          </a:r>
          <a:endParaRPr lang="zh-TW"/>
        </a:p>
      </dgm:t>
    </dgm:pt>
    <dgm:pt modelId="{B5E9A65E-342F-4904-8952-5F1AC56728AD}" type="parTrans" cxnId="{3A92ADB0-9A40-4019-ACEA-F384C393D63C}">
      <dgm:prSet/>
      <dgm:spPr/>
      <dgm:t>
        <a:bodyPr/>
        <a:lstStyle/>
        <a:p>
          <a:endParaRPr lang="zh-TW" altLang="en-US"/>
        </a:p>
      </dgm:t>
    </dgm:pt>
    <dgm:pt modelId="{E6879B76-EE45-4F37-9446-ECA1E1ABF5C3}" type="sibTrans" cxnId="{3A92ADB0-9A40-4019-ACEA-F384C393D63C}">
      <dgm:prSet/>
      <dgm:spPr/>
      <dgm:t>
        <a:bodyPr/>
        <a:lstStyle/>
        <a:p>
          <a:endParaRPr lang="zh-TW" altLang="en-US"/>
        </a:p>
      </dgm:t>
    </dgm:pt>
    <dgm:pt modelId="{CCAE91B5-F14D-4EF0-98B6-79757BF8B168}">
      <dgm:prSet/>
      <dgm:spPr/>
      <dgm:t>
        <a:bodyPr/>
        <a:lstStyle/>
        <a:p>
          <a:pPr rtl="0"/>
          <a:r>
            <a:rPr lang="zh-TW" dirty="0" smtClean="0"/>
            <a:t>清潔容器</a:t>
          </a:r>
          <a:endParaRPr lang="zh-TW" dirty="0"/>
        </a:p>
      </dgm:t>
    </dgm:pt>
    <dgm:pt modelId="{B2AFC999-EA5A-4991-8154-8252FBC2BD33}" type="parTrans" cxnId="{A46965C3-087D-46F1-BF4E-C8BB439764A3}">
      <dgm:prSet/>
      <dgm:spPr/>
      <dgm:t>
        <a:bodyPr/>
        <a:lstStyle/>
        <a:p>
          <a:endParaRPr lang="zh-TW" altLang="en-US"/>
        </a:p>
      </dgm:t>
    </dgm:pt>
    <dgm:pt modelId="{CFAD0ECF-ACF4-4153-A7EB-184CC19405FC}" type="sibTrans" cxnId="{A46965C3-087D-46F1-BF4E-C8BB439764A3}">
      <dgm:prSet/>
      <dgm:spPr/>
      <dgm:t>
        <a:bodyPr/>
        <a:lstStyle/>
        <a:p>
          <a:endParaRPr lang="zh-TW" altLang="en-US"/>
        </a:p>
      </dgm:t>
    </dgm:pt>
    <dgm:pt modelId="{B1F82070-76C9-47C2-8E77-D7E5674657EE}">
      <dgm:prSet/>
      <dgm:spPr/>
      <dgm:t>
        <a:bodyPr/>
        <a:lstStyle/>
        <a:p>
          <a:pPr rtl="0"/>
          <a:r>
            <a:rPr lang="zh-TW" dirty="0" smtClean="0"/>
            <a:t>刷除蟲卵</a:t>
          </a:r>
          <a:endParaRPr lang="zh-TW" dirty="0"/>
        </a:p>
      </dgm:t>
    </dgm:pt>
    <dgm:pt modelId="{B4FE86FA-ECC5-47F4-A463-3FDF8981E4F6}" type="parTrans" cxnId="{AE5FADDB-7B16-4759-81DA-87306FDD6BAE}">
      <dgm:prSet/>
      <dgm:spPr/>
      <dgm:t>
        <a:bodyPr/>
        <a:lstStyle/>
        <a:p>
          <a:endParaRPr lang="zh-TW" altLang="en-US"/>
        </a:p>
      </dgm:t>
    </dgm:pt>
    <dgm:pt modelId="{13AC1693-17A5-47AC-8126-D614FB5E5B73}" type="sibTrans" cxnId="{AE5FADDB-7B16-4759-81DA-87306FDD6BAE}">
      <dgm:prSet/>
      <dgm:spPr/>
      <dgm:t>
        <a:bodyPr/>
        <a:lstStyle/>
        <a:p>
          <a:endParaRPr lang="zh-TW" altLang="en-US"/>
        </a:p>
      </dgm:t>
    </dgm:pt>
    <dgm:pt modelId="{0CCFCD7D-A1EE-45CA-9A1C-9673DC627070}" type="pres">
      <dgm:prSet presAssocID="{BFFE17E9-3422-4487-B0A2-7503263A7D17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3AD00CA0-8722-4440-A106-7A878BBAB942}" type="pres">
      <dgm:prSet presAssocID="{BFFE17E9-3422-4487-B0A2-7503263A7D17}" presName="cycle" presStyleCnt="0"/>
      <dgm:spPr/>
    </dgm:pt>
    <dgm:pt modelId="{91F321DB-3BCE-406D-B521-18A9FDB24B06}" type="pres">
      <dgm:prSet presAssocID="{BFFE17E9-3422-4487-B0A2-7503263A7D17}" presName="centerShape" presStyleCnt="0"/>
      <dgm:spPr/>
    </dgm:pt>
    <dgm:pt modelId="{BE806F86-B85E-4E6B-B059-9DD012357876}" type="pres">
      <dgm:prSet presAssocID="{BFFE17E9-3422-4487-B0A2-7503263A7D17}" presName="connSite" presStyleLbl="node1" presStyleIdx="0" presStyleCnt="4"/>
      <dgm:spPr/>
    </dgm:pt>
    <dgm:pt modelId="{C3D444AE-3AA5-4A9F-ABB1-FBC6E27FF818}" type="pres">
      <dgm:prSet presAssocID="{BFFE17E9-3422-4487-B0A2-7503263A7D17}" presName="visible" presStyleLbl="node1" presStyleIdx="0" presStyleCnt="4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7388C6D3-FCBE-4879-8B5B-B1C65C99F270}" type="pres">
      <dgm:prSet presAssocID="{8F81BBA5-7C0E-4F52-AD36-57D8DC5451F4}" presName="Name25" presStyleLbl="parChTrans1D1" presStyleIdx="0" presStyleCnt="3"/>
      <dgm:spPr/>
      <dgm:t>
        <a:bodyPr/>
        <a:lstStyle/>
        <a:p>
          <a:endParaRPr lang="zh-TW" altLang="en-US"/>
        </a:p>
      </dgm:t>
    </dgm:pt>
    <dgm:pt modelId="{555136B3-20C3-425C-A0B9-4A76336A106A}" type="pres">
      <dgm:prSet presAssocID="{BC67A9B7-D1CE-4D8A-9569-079CEFDCFFD9}" presName="node" presStyleCnt="0"/>
      <dgm:spPr/>
    </dgm:pt>
    <dgm:pt modelId="{C42FE918-EF92-4A9C-B226-32DE728C975B}" type="pres">
      <dgm:prSet presAssocID="{BC67A9B7-D1CE-4D8A-9569-079CEFDCFFD9}" presName="parentNode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63F438B-F251-4EA6-B843-269BB2EFB750}" type="pres">
      <dgm:prSet presAssocID="{BC67A9B7-D1CE-4D8A-9569-079CEFDCFFD9}" presName="childNode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8D45A2A-D995-4017-AA9A-342361DA3C13}" type="pres">
      <dgm:prSet presAssocID="{D01CF49A-42C8-4937-81B9-CACE0FB01DB8}" presName="Name25" presStyleLbl="parChTrans1D1" presStyleIdx="1" presStyleCnt="3"/>
      <dgm:spPr/>
      <dgm:t>
        <a:bodyPr/>
        <a:lstStyle/>
        <a:p>
          <a:endParaRPr lang="zh-TW" altLang="en-US"/>
        </a:p>
      </dgm:t>
    </dgm:pt>
    <dgm:pt modelId="{CDA3A4FD-6B47-488F-92B3-743214C1A8D5}" type="pres">
      <dgm:prSet presAssocID="{44023E3C-466A-4DB3-8749-59BF879C5600}" presName="node" presStyleCnt="0"/>
      <dgm:spPr/>
    </dgm:pt>
    <dgm:pt modelId="{0B2218FC-9C4A-4A05-877A-2C17EC61F4E3}" type="pres">
      <dgm:prSet presAssocID="{44023E3C-466A-4DB3-8749-59BF879C5600}" presName="parentNode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795C372-4A72-4CB8-BB1F-03BDE73EDFCD}" type="pres">
      <dgm:prSet presAssocID="{44023E3C-466A-4DB3-8749-59BF879C5600}" presName="child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2871E28-4C61-4080-AFDC-AE1E6A3608A4}" type="pres">
      <dgm:prSet presAssocID="{B5E9A65E-342F-4904-8952-5F1AC56728AD}" presName="Name25" presStyleLbl="parChTrans1D1" presStyleIdx="2" presStyleCnt="3"/>
      <dgm:spPr/>
      <dgm:t>
        <a:bodyPr/>
        <a:lstStyle/>
        <a:p>
          <a:endParaRPr lang="zh-TW" altLang="en-US"/>
        </a:p>
      </dgm:t>
    </dgm:pt>
    <dgm:pt modelId="{F6E8161C-3EC2-49B6-BDDF-CDCA91F7749B}" type="pres">
      <dgm:prSet presAssocID="{46D1E903-4E1D-44BA-B495-DDEF80BF6FEB}" presName="node" presStyleCnt="0"/>
      <dgm:spPr/>
    </dgm:pt>
    <dgm:pt modelId="{CDE6B281-E285-4CBE-9A53-17CD59D74634}" type="pres">
      <dgm:prSet presAssocID="{46D1E903-4E1D-44BA-B495-DDEF80BF6FEB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DCB6DEF-E913-4A75-AA0C-22A69A0F3542}" type="pres">
      <dgm:prSet presAssocID="{46D1E903-4E1D-44BA-B495-DDEF80BF6FEB}" presName="childNode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629611B1-2DDD-4F3E-B5B9-9067AA345641}" srcId="{44023E3C-466A-4DB3-8749-59BF879C5600}" destId="{6E5B81CC-6AC1-4CDB-8D68-DF863576500D}" srcOrd="0" destOrd="0" parTransId="{2420D3C0-C757-4FBA-80CB-70CB6F34C965}" sibTransId="{B2B338B8-9528-457A-ABF2-8ABF837467DE}"/>
    <dgm:cxn modelId="{181F001C-A29A-464E-B1EB-70A4630B8D17}" type="presOf" srcId="{D01CF49A-42C8-4937-81B9-CACE0FB01DB8}" destId="{C8D45A2A-D995-4017-AA9A-342361DA3C13}" srcOrd="0" destOrd="0" presId="urn:microsoft.com/office/officeart/2005/8/layout/radial2"/>
    <dgm:cxn modelId="{8C4C7B77-9BAD-4BC4-97C0-C52935E79ACB}" srcId="{BFFE17E9-3422-4487-B0A2-7503263A7D17}" destId="{44023E3C-466A-4DB3-8749-59BF879C5600}" srcOrd="1" destOrd="0" parTransId="{D01CF49A-42C8-4937-81B9-CACE0FB01DB8}" sibTransId="{1E6A6980-4A76-49E3-AEC0-7927ED5A2EAC}"/>
    <dgm:cxn modelId="{A46965C3-087D-46F1-BF4E-C8BB439764A3}" srcId="{46D1E903-4E1D-44BA-B495-DDEF80BF6FEB}" destId="{CCAE91B5-F14D-4EF0-98B6-79757BF8B168}" srcOrd="0" destOrd="0" parTransId="{B2AFC999-EA5A-4991-8154-8252FBC2BD33}" sibTransId="{CFAD0ECF-ACF4-4153-A7EB-184CC19405FC}"/>
    <dgm:cxn modelId="{2D08A970-6555-4FD8-8277-6BE3FAA25731}" srcId="{BC67A9B7-D1CE-4D8A-9569-079CEFDCFFD9}" destId="{DDBBA31B-A318-4156-876B-6548753352D4}" srcOrd="0" destOrd="0" parTransId="{11D46BC4-20CB-44F3-BA31-BE8E6FAA0531}" sibTransId="{AEC8C56F-570B-4099-BB5F-CEBC35B433F8}"/>
    <dgm:cxn modelId="{A4CF2D42-B485-4B7E-95EB-0E6F7FCE0179}" srcId="{BFFE17E9-3422-4487-B0A2-7503263A7D17}" destId="{BC67A9B7-D1CE-4D8A-9569-079CEFDCFFD9}" srcOrd="0" destOrd="0" parTransId="{8F81BBA5-7C0E-4F52-AD36-57D8DC5451F4}" sibTransId="{B54B9226-D291-470D-BA8D-27D143E94A8E}"/>
    <dgm:cxn modelId="{D99762B0-6D45-4EF8-AE8F-FC3AA4A9ACCF}" type="presOf" srcId="{46D1E903-4E1D-44BA-B495-DDEF80BF6FEB}" destId="{CDE6B281-E285-4CBE-9A53-17CD59D74634}" srcOrd="0" destOrd="0" presId="urn:microsoft.com/office/officeart/2005/8/layout/radial2"/>
    <dgm:cxn modelId="{3DF62898-A532-48F8-A7AB-9F7404FD4FC3}" type="presOf" srcId="{BFFE17E9-3422-4487-B0A2-7503263A7D17}" destId="{0CCFCD7D-A1EE-45CA-9A1C-9673DC627070}" srcOrd="0" destOrd="0" presId="urn:microsoft.com/office/officeart/2005/8/layout/radial2"/>
    <dgm:cxn modelId="{23A14732-033E-4822-A578-43EEC24713F6}" type="presOf" srcId="{CCAE91B5-F14D-4EF0-98B6-79757BF8B168}" destId="{BDCB6DEF-E913-4A75-AA0C-22A69A0F3542}" srcOrd="0" destOrd="0" presId="urn:microsoft.com/office/officeart/2005/8/layout/radial2"/>
    <dgm:cxn modelId="{BEF0F654-574B-4987-A8EE-AF55C771D4E8}" type="presOf" srcId="{BC67A9B7-D1CE-4D8A-9569-079CEFDCFFD9}" destId="{C42FE918-EF92-4A9C-B226-32DE728C975B}" srcOrd="0" destOrd="0" presId="urn:microsoft.com/office/officeart/2005/8/layout/radial2"/>
    <dgm:cxn modelId="{AE5FADDB-7B16-4759-81DA-87306FDD6BAE}" srcId="{46D1E903-4E1D-44BA-B495-DDEF80BF6FEB}" destId="{B1F82070-76C9-47C2-8E77-D7E5674657EE}" srcOrd="1" destOrd="0" parTransId="{B4FE86FA-ECC5-47F4-A463-3FDF8981E4F6}" sibTransId="{13AC1693-17A5-47AC-8126-D614FB5E5B73}"/>
    <dgm:cxn modelId="{3D9BF072-1AC3-433B-A023-09D27CE7FD38}" type="presOf" srcId="{B5E9A65E-342F-4904-8952-5F1AC56728AD}" destId="{C2871E28-4C61-4080-AFDC-AE1E6A3608A4}" srcOrd="0" destOrd="0" presId="urn:microsoft.com/office/officeart/2005/8/layout/radial2"/>
    <dgm:cxn modelId="{DCCAEA19-66B4-4D17-AA90-EBFC40235CBF}" type="presOf" srcId="{44023E3C-466A-4DB3-8749-59BF879C5600}" destId="{0B2218FC-9C4A-4A05-877A-2C17EC61F4E3}" srcOrd="0" destOrd="0" presId="urn:microsoft.com/office/officeart/2005/8/layout/radial2"/>
    <dgm:cxn modelId="{3A92ADB0-9A40-4019-ACEA-F384C393D63C}" srcId="{BFFE17E9-3422-4487-B0A2-7503263A7D17}" destId="{46D1E903-4E1D-44BA-B495-DDEF80BF6FEB}" srcOrd="2" destOrd="0" parTransId="{B5E9A65E-342F-4904-8952-5F1AC56728AD}" sibTransId="{E6879B76-EE45-4F37-9446-ECA1E1ABF5C3}"/>
    <dgm:cxn modelId="{DE7A475A-06F1-4924-9281-E654AB0B52E3}" type="presOf" srcId="{8F81BBA5-7C0E-4F52-AD36-57D8DC5451F4}" destId="{7388C6D3-FCBE-4879-8B5B-B1C65C99F270}" srcOrd="0" destOrd="0" presId="urn:microsoft.com/office/officeart/2005/8/layout/radial2"/>
    <dgm:cxn modelId="{F9E6B6B7-03E1-42F1-8047-D79CB7F7D476}" type="presOf" srcId="{DDBBA31B-A318-4156-876B-6548753352D4}" destId="{F63F438B-F251-4EA6-B843-269BB2EFB750}" srcOrd="0" destOrd="0" presId="urn:microsoft.com/office/officeart/2005/8/layout/radial2"/>
    <dgm:cxn modelId="{17A776DC-8683-4D35-9C77-796B5CF47A79}" type="presOf" srcId="{B1F82070-76C9-47C2-8E77-D7E5674657EE}" destId="{BDCB6DEF-E913-4A75-AA0C-22A69A0F3542}" srcOrd="0" destOrd="1" presId="urn:microsoft.com/office/officeart/2005/8/layout/radial2"/>
    <dgm:cxn modelId="{A7EC0996-9D47-4EF4-B3AD-A0902E455723}" type="presOf" srcId="{6E5B81CC-6AC1-4CDB-8D68-DF863576500D}" destId="{F795C372-4A72-4CB8-BB1F-03BDE73EDFCD}" srcOrd="0" destOrd="0" presId="urn:microsoft.com/office/officeart/2005/8/layout/radial2"/>
    <dgm:cxn modelId="{07E19FA4-D9F7-49E9-B716-0802FE12691B}" type="presParOf" srcId="{0CCFCD7D-A1EE-45CA-9A1C-9673DC627070}" destId="{3AD00CA0-8722-4440-A106-7A878BBAB942}" srcOrd="0" destOrd="0" presId="urn:microsoft.com/office/officeart/2005/8/layout/radial2"/>
    <dgm:cxn modelId="{0EEAE8C6-4109-4361-8ED2-03E9CAD7D7A9}" type="presParOf" srcId="{3AD00CA0-8722-4440-A106-7A878BBAB942}" destId="{91F321DB-3BCE-406D-B521-18A9FDB24B06}" srcOrd="0" destOrd="0" presId="urn:microsoft.com/office/officeart/2005/8/layout/radial2"/>
    <dgm:cxn modelId="{24B4E8A9-85C5-45FF-9801-8CFBB49EEB4B}" type="presParOf" srcId="{91F321DB-3BCE-406D-B521-18A9FDB24B06}" destId="{BE806F86-B85E-4E6B-B059-9DD012357876}" srcOrd="0" destOrd="0" presId="urn:microsoft.com/office/officeart/2005/8/layout/radial2"/>
    <dgm:cxn modelId="{57761401-A68A-4C3E-B990-5DE8A22D9302}" type="presParOf" srcId="{91F321DB-3BCE-406D-B521-18A9FDB24B06}" destId="{C3D444AE-3AA5-4A9F-ABB1-FBC6E27FF818}" srcOrd="1" destOrd="0" presId="urn:microsoft.com/office/officeart/2005/8/layout/radial2"/>
    <dgm:cxn modelId="{B177B403-C821-4A4C-91A8-C83C93D72FF3}" type="presParOf" srcId="{3AD00CA0-8722-4440-A106-7A878BBAB942}" destId="{7388C6D3-FCBE-4879-8B5B-B1C65C99F270}" srcOrd="1" destOrd="0" presId="urn:microsoft.com/office/officeart/2005/8/layout/radial2"/>
    <dgm:cxn modelId="{1F35964D-30C6-4C53-A842-94684113124D}" type="presParOf" srcId="{3AD00CA0-8722-4440-A106-7A878BBAB942}" destId="{555136B3-20C3-425C-A0B9-4A76336A106A}" srcOrd="2" destOrd="0" presId="urn:microsoft.com/office/officeart/2005/8/layout/radial2"/>
    <dgm:cxn modelId="{69D46B18-6AD8-40E9-ACFD-5BD843B92D84}" type="presParOf" srcId="{555136B3-20C3-425C-A0B9-4A76336A106A}" destId="{C42FE918-EF92-4A9C-B226-32DE728C975B}" srcOrd="0" destOrd="0" presId="urn:microsoft.com/office/officeart/2005/8/layout/radial2"/>
    <dgm:cxn modelId="{B81E6322-A648-42F4-968F-012283E8269C}" type="presParOf" srcId="{555136B3-20C3-425C-A0B9-4A76336A106A}" destId="{F63F438B-F251-4EA6-B843-269BB2EFB750}" srcOrd="1" destOrd="0" presId="urn:microsoft.com/office/officeart/2005/8/layout/radial2"/>
    <dgm:cxn modelId="{D5ABC4EC-DEFA-4DFD-80FA-F6277FC7C29D}" type="presParOf" srcId="{3AD00CA0-8722-4440-A106-7A878BBAB942}" destId="{C8D45A2A-D995-4017-AA9A-342361DA3C13}" srcOrd="3" destOrd="0" presId="urn:microsoft.com/office/officeart/2005/8/layout/radial2"/>
    <dgm:cxn modelId="{40CBC1A1-88B8-4F9A-889F-0935BB87B8D9}" type="presParOf" srcId="{3AD00CA0-8722-4440-A106-7A878BBAB942}" destId="{CDA3A4FD-6B47-488F-92B3-743214C1A8D5}" srcOrd="4" destOrd="0" presId="urn:microsoft.com/office/officeart/2005/8/layout/radial2"/>
    <dgm:cxn modelId="{59F34C97-4DDC-4471-8102-822740B79EDD}" type="presParOf" srcId="{CDA3A4FD-6B47-488F-92B3-743214C1A8D5}" destId="{0B2218FC-9C4A-4A05-877A-2C17EC61F4E3}" srcOrd="0" destOrd="0" presId="urn:microsoft.com/office/officeart/2005/8/layout/radial2"/>
    <dgm:cxn modelId="{DA50532B-55DD-4446-85C3-F0A89E462F46}" type="presParOf" srcId="{CDA3A4FD-6B47-488F-92B3-743214C1A8D5}" destId="{F795C372-4A72-4CB8-BB1F-03BDE73EDFCD}" srcOrd="1" destOrd="0" presId="urn:microsoft.com/office/officeart/2005/8/layout/radial2"/>
    <dgm:cxn modelId="{86D57A48-1706-4DB3-853D-08224221F58A}" type="presParOf" srcId="{3AD00CA0-8722-4440-A106-7A878BBAB942}" destId="{C2871E28-4C61-4080-AFDC-AE1E6A3608A4}" srcOrd="5" destOrd="0" presId="urn:microsoft.com/office/officeart/2005/8/layout/radial2"/>
    <dgm:cxn modelId="{BC032C4D-38B6-40B3-8872-317A39B59C0B}" type="presParOf" srcId="{3AD00CA0-8722-4440-A106-7A878BBAB942}" destId="{F6E8161C-3EC2-49B6-BDDF-CDCA91F7749B}" srcOrd="6" destOrd="0" presId="urn:microsoft.com/office/officeart/2005/8/layout/radial2"/>
    <dgm:cxn modelId="{482E7D91-3133-4342-9F1F-58100D02BC55}" type="presParOf" srcId="{F6E8161C-3EC2-49B6-BDDF-CDCA91F7749B}" destId="{CDE6B281-E285-4CBE-9A53-17CD59D74634}" srcOrd="0" destOrd="0" presId="urn:microsoft.com/office/officeart/2005/8/layout/radial2"/>
    <dgm:cxn modelId="{36543475-F868-4023-90E7-8DBCEACCBB96}" type="presParOf" srcId="{F6E8161C-3EC2-49B6-BDDF-CDCA91F7749B}" destId="{BDCB6DEF-E913-4A75-AA0C-22A69A0F3542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871E28-4C61-4080-AFDC-AE1E6A3608A4}">
      <dsp:nvSpPr>
        <dsp:cNvPr id="0" name=""/>
        <dsp:cNvSpPr/>
      </dsp:nvSpPr>
      <dsp:spPr>
        <a:xfrm rot="2561912">
          <a:off x="2054109" y="2216316"/>
          <a:ext cx="480507" cy="46845"/>
        </a:xfrm>
        <a:custGeom>
          <a:avLst/>
          <a:gdLst/>
          <a:ahLst/>
          <a:cxnLst/>
          <a:rect l="0" t="0" r="0" b="0"/>
          <a:pathLst>
            <a:path>
              <a:moveTo>
                <a:pt x="0" y="23422"/>
              </a:moveTo>
              <a:lnTo>
                <a:pt x="480507" y="2342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8D45A2A-D995-4017-AA9A-342361DA3C13}">
      <dsp:nvSpPr>
        <dsp:cNvPr id="0" name=""/>
        <dsp:cNvSpPr/>
      </dsp:nvSpPr>
      <dsp:spPr>
        <a:xfrm>
          <a:off x="2117792" y="1561626"/>
          <a:ext cx="534139" cy="46845"/>
        </a:xfrm>
        <a:custGeom>
          <a:avLst/>
          <a:gdLst/>
          <a:ahLst/>
          <a:cxnLst/>
          <a:rect l="0" t="0" r="0" b="0"/>
          <a:pathLst>
            <a:path>
              <a:moveTo>
                <a:pt x="0" y="23422"/>
              </a:moveTo>
              <a:lnTo>
                <a:pt x="534139" y="2342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388C6D3-FCBE-4879-8B5B-B1C65C99F270}">
      <dsp:nvSpPr>
        <dsp:cNvPr id="0" name=""/>
        <dsp:cNvSpPr/>
      </dsp:nvSpPr>
      <dsp:spPr>
        <a:xfrm rot="19038088">
          <a:off x="2054109" y="906936"/>
          <a:ext cx="480507" cy="46845"/>
        </a:xfrm>
        <a:custGeom>
          <a:avLst/>
          <a:gdLst/>
          <a:ahLst/>
          <a:cxnLst/>
          <a:rect l="0" t="0" r="0" b="0"/>
          <a:pathLst>
            <a:path>
              <a:moveTo>
                <a:pt x="0" y="23422"/>
              </a:moveTo>
              <a:lnTo>
                <a:pt x="480507" y="2342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D444AE-3AA5-4A9F-ABB1-FBC6E27FF818}">
      <dsp:nvSpPr>
        <dsp:cNvPr id="0" name=""/>
        <dsp:cNvSpPr/>
      </dsp:nvSpPr>
      <dsp:spPr>
        <a:xfrm>
          <a:off x="823492" y="823696"/>
          <a:ext cx="1522705" cy="1522705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42FE918-EF92-4A9C-B226-32DE728C975B}">
      <dsp:nvSpPr>
        <dsp:cNvPr id="0" name=""/>
        <dsp:cNvSpPr/>
      </dsp:nvSpPr>
      <dsp:spPr>
        <a:xfrm>
          <a:off x="2349846" y="839"/>
          <a:ext cx="913623" cy="91362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lvl="0" algn="ctr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900" kern="1200" smtClean="0"/>
            <a:t>巡</a:t>
          </a:r>
          <a:endParaRPr lang="zh-TW" sz="3900" kern="1200"/>
        </a:p>
      </dsp:txBody>
      <dsp:txXfrm>
        <a:off x="2483643" y="134636"/>
        <a:ext cx="646029" cy="646029"/>
      </dsp:txXfrm>
    </dsp:sp>
    <dsp:sp modelId="{F63F438B-F251-4EA6-B843-269BB2EFB750}">
      <dsp:nvSpPr>
        <dsp:cNvPr id="0" name=""/>
        <dsp:cNvSpPr/>
      </dsp:nvSpPr>
      <dsp:spPr>
        <a:xfrm>
          <a:off x="3354832" y="839"/>
          <a:ext cx="1370434" cy="9136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200" kern="1200" dirty="0" smtClean="0"/>
            <a:t>巡檢容器</a:t>
          </a:r>
          <a:endParaRPr lang="zh-TW" sz="2200" kern="1200" dirty="0"/>
        </a:p>
      </dsp:txBody>
      <dsp:txXfrm>
        <a:off x="3354832" y="839"/>
        <a:ext cx="1370434" cy="913623"/>
      </dsp:txXfrm>
    </dsp:sp>
    <dsp:sp modelId="{0B2218FC-9C4A-4A05-877A-2C17EC61F4E3}">
      <dsp:nvSpPr>
        <dsp:cNvPr id="0" name=""/>
        <dsp:cNvSpPr/>
      </dsp:nvSpPr>
      <dsp:spPr>
        <a:xfrm>
          <a:off x="2651932" y="1128237"/>
          <a:ext cx="913623" cy="91362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lvl="0" algn="ctr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900" kern="1200" smtClean="0"/>
            <a:t>倒</a:t>
          </a:r>
          <a:endParaRPr lang="zh-TW" sz="3900" kern="1200"/>
        </a:p>
      </dsp:txBody>
      <dsp:txXfrm>
        <a:off x="2785729" y="1262034"/>
        <a:ext cx="646029" cy="646029"/>
      </dsp:txXfrm>
    </dsp:sp>
    <dsp:sp modelId="{F795C372-4A72-4CB8-BB1F-03BDE73EDFCD}">
      <dsp:nvSpPr>
        <dsp:cNvPr id="0" name=""/>
        <dsp:cNvSpPr/>
      </dsp:nvSpPr>
      <dsp:spPr>
        <a:xfrm>
          <a:off x="3656918" y="1128237"/>
          <a:ext cx="1370434" cy="9136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200" kern="1200" dirty="0" smtClean="0"/>
            <a:t>倒掉積水</a:t>
          </a:r>
          <a:endParaRPr lang="zh-TW" sz="2200" kern="1200" dirty="0"/>
        </a:p>
      </dsp:txBody>
      <dsp:txXfrm>
        <a:off x="3656918" y="1128237"/>
        <a:ext cx="1370434" cy="913623"/>
      </dsp:txXfrm>
    </dsp:sp>
    <dsp:sp modelId="{CDE6B281-E285-4CBE-9A53-17CD59D74634}">
      <dsp:nvSpPr>
        <dsp:cNvPr id="0" name=""/>
        <dsp:cNvSpPr/>
      </dsp:nvSpPr>
      <dsp:spPr>
        <a:xfrm>
          <a:off x="2349846" y="2255636"/>
          <a:ext cx="913623" cy="91362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lvl="0" algn="ctr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900" kern="1200" smtClean="0"/>
            <a:t>清</a:t>
          </a:r>
          <a:endParaRPr lang="zh-TW" sz="3900" kern="1200"/>
        </a:p>
      </dsp:txBody>
      <dsp:txXfrm>
        <a:off x="2483643" y="2389433"/>
        <a:ext cx="646029" cy="646029"/>
      </dsp:txXfrm>
    </dsp:sp>
    <dsp:sp modelId="{BDCB6DEF-E913-4A75-AA0C-22A69A0F3542}">
      <dsp:nvSpPr>
        <dsp:cNvPr id="0" name=""/>
        <dsp:cNvSpPr/>
      </dsp:nvSpPr>
      <dsp:spPr>
        <a:xfrm>
          <a:off x="3354832" y="2255636"/>
          <a:ext cx="1370434" cy="9136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200" kern="1200" dirty="0" smtClean="0"/>
            <a:t>清潔容器</a:t>
          </a:r>
          <a:endParaRPr lang="zh-TW" sz="2200" kern="1200" dirty="0"/>
        </a:p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200" kern="1200" dirty="0" smtClean="0"/>
            <a:t>刷除蟲卵</a:t>
          </a:r>
          <a:endParaRPr lang="zh-TW" sz="2200" kern="1200" dirty="0"/>
        </a:p>
      </dsp:txBody>
      <dsp:txXfrm>
        <a:off x="3354832" y="2255636"/>
        <a:ext cx="1370434" cy="91362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0BC23C-B552-4330-8638-855E4FA9FDE0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B0A84F-9085-40EF-9127-091179A182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713544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13" Type="http://schemas.openxmlformats.org/officeDocument/2006/relationships/image" Target="../media/image8.png"/><Relationship Id="rId18" Type="http://schemas.microsoft.com/office/2007/relationships/hdphoto" Target="../media/hdphoto8.wdp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12" Type="http://schemas.microsoft.com/office/2007/relationships/hdphoto" Target="../media/hdphoto5.wdp"/><Relationship Id="rId17" Type="http://schemas.openxmlformats.org/officeDocument/2006/relationships/image" Target="../media/image10.png"/><Relationship Id="rId2" Type="http://schemas.openxmlformats.org/officeDocument/2006/relationships/image" Target="../media/image2.png"/><Relationship Id="rId16" Type="http://schemas.microsoft.com/office/2007/relationships/hdphoto" Target="../media/hdphoto7.wdp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11" Type="http://schemas.openxmlformats.org/officeDocument/2006/relationships/image" Target="../media/image7.png"/><Relationship Id="rId5" Type="http://schemas.openxmlformats.org/officeDocument/2006/relationships/image" Target="../media/image4.png"/><Relationship Id="rId15" Type="http://schemas.openxmlformats.org/officeDocument/2006/relationships/image" Target="../media/image9.png"/><Relationship Id="rId10" Type="http://schemas.microsoft.com/office/2007/relationships/hdphoto" Target="../media/hdphoto4.wdp"/><Relationship Id="rId4" Type="http://schemas.microsoft.com/office/2007/relationships/hdphoto" Target="../media/hdphoto1.wdp"/><Relationship Id="rId9" Type="http://schemas.openxmlformats.org/officeDocument/2006/relationships/image" Target="../media/image6.png"/><Relationship Id="rId14" Type="http://schemas.microsoft.com/office/2007/relationships/hdphoto" Target="../media/hdphoto6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hyperlink" Target="https://www.cdc.gov.tw/" TargetMode="External"/><Relationship Id="rId7" Type="http://schemas.openxmlformats.org/officeDocument/2006/relationships/diagramColors" Target="../diagrams/colors1.xml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禁止標誌 2"/>
          <p:cNvSpPr/>
          <p:nvPr/>
        </p:nvSpPr>
        <p:spPr>
          <a:xfrm>
            <a:off x="2717074" y="3540035"/>
            <a:ext cx="2756263" cy="2756263"/>
          </a:xfrm>
          <a:prstGeom prst="noSmoking">
            <a:avLst>
              <a:gd name="adj" fmla="val 10487"/>
            </a:avLst>
          </a:prstGeom>
          <a:solidFill>
            <a:srgbClr val="FF00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7523" b="97925" l="4185" r="9195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2234" y="4354069"/>
            <a:ext cx="621835" cy="514415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7523" b="97925" l="4185" r="9195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4069" y="4618654"/>
            <a:ext cx="594360" cy="491686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7523" b="97925" l="4185" r="9195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2389" y="5110340"/>
            <a:ext cx="728935" cy="603014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9" cstate="print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7523" b="97925" l="4185" r="9195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0867" y="3860441"/>
            <a:ext cx="639611" cy="529120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11" cstate="print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7523" b="97925" l="4185" r="9195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5751" y="4425053"/>
            <a:ext cx="777489" cy="643180"/>
          </a:xfrm>
          <a:prstGeom prst="rect">
            <a:avLst/>
          </a:prstGeom>
        </p:spPr>
      </p:pic>
      <p:pic>
        <p:nvPicPr>
          <p:cNvPr id="12" name="圖片 11"/>
          <p:cNvPicPr>
            <a:picLocks noChangeAspect="1"/>
          </p:cNvPicPr>
          <p:nvPr/>
        </p:nvPicPr>
        <p:blipFill>
          <a:blip r:embed="rId13" cstate="print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7523" b="97925" l="4185" r="9195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8849" y="4793814"/>
            <a:ext cx="747090" cy="618033"/>
          </a:xfrm>
          <a:prstGeom prst="rect">
            <a:avLst/>
          </a:prstGeom>
        </p:spPr>
      </p:pic>
      <p:pic>
        <p:nvPicPr>
          <p:cNvPr id="13" name="圖片 12"/>
          <p:cNvPicPr>
            <a:picLocks noChangeAspect="1"/>
          </p:cNvPicPr>
          <p:nvPr/>
        </p:nvPicPr>
        <p:blipFill>
          <a:blip r:embed="rId15" cstate="print">
            <a:extLst>
              <a:ext uri="{BEBA8EAE-BF5A-486C-A8C5-ECC9F3942E4B}">
                <a14:imgProps xmlns:a14="http://schemas.microsoft.com/office/drawing/2010/main">
                  <a14:imgLayer r:embed="rId16">
                    <a14:imgEffect>
                      <a14:backgroundRemoval t="7523" b="97925" l="4185" r="9195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8012" y="5147331"/>
            <a:ext cx="698438" cy="577785"/>
          </a:xfrm>
          <a:prstGeom prst="rect">
            <a:avLst/>
          </a:prstGeom>
        </p:spPr>
      </p:pic>
      <p:pic>
        <p:nvPicPr>
          <p:cNvPr id="14" name="圖片 13"/>
          <p:cNvPicPr>
            <a:picLocks noChangeAspect="1"/>
          </p:cNvPicPr>
          <p:nvPr/>
        </p:nvPicPr>
        <p:blipFill>
          <a:blip r:embed="rId17" cstate="print">
            <a:extLst>
              <a:ext uri="{BEBA8EAE-BF5A-486C-A8C5-ECC9F3942E4B}">
                <a14:imgProps xmlns:a14="http://schemas.microsoft.com/office/drawing/2010/main">
                  <a14:imgLayer r:embed="rId18">
                    <a14:imgEffect>
                      <a14:backgroundRemoval t="7523" b="97925" l="4185" r="9195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814201" flipH="1">
            <a:off x="3860967" y="5368486"/>
            <a:ext cx="744546" cy="615928"/>
          </a:xfrm>
          <a:prstGeom prst="rect">
            <a:avLst/>
          </a:prstGeom>
        </p:spPr>
      </p:pic>
      <p:pic>
        <p:nvPicPr>
          <p:cNvPr id="15" name="圖片 14"/>
          <p:cNvPicPr>
            <a:picLocks noChangeAspect="1"/>
          </p:cNvPicPr>
          <p:nvPr/>
        </p:nvPicPr>
        <p:blipFill>
          <a:blip r:embed="rId17" cstate="print">
            <a:extLst>
              <a:ext uri="{BEBA8EAE-BF5A-486C-A8C5-ECC9F3942E4B}">
                <a14:imgProps xmlns:a14="http://schemas.microsoft.com/office/drawing/2010/main">
                  <a14:imgLayer r:embed="rId18">
                    <a14:imgEffect>
                      <a14:backgroundRemoval t="7523" b="97925" l="4185" r="9195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8053" y="4073630"/>
            <a:ext cx="742335" cy="614099"/>
          </a:xfrm>
          <a:prstGeom prst="rect">
            <a:avLst/>
          </a:prstGeom>
        </p:spPr>
      </p:pic>
      <p:pic>
        <p:nvPicPr>
          <p:cNvPr id="16" name="圖片 1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7523" b="97925" l="4185" r="9195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2389" y="4015640"/>
            <a:ext cx="621522" cy="514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5" name="資料庫圖表 4">
            <a:hlinkClick r:id="rId3"/>
          </p:cNvPr>
          <p:cNvGraphicFramePr/>
          <p:nvPr>
            <p:extLst>
              <p:ext uri="{D42A27DB-BD31-4B8C-83A1-F6EECF244321}">
                <p14:modId xmlns:p14="http://schemas.microsoft.com/office/powerpoint/2010/main" val="2109113200"/>
              </p:ext>
            </p:extLst>
          </p:nvPr>
        </p:nvGraphicFramePr>
        <p:xfrm>
          <a:off x="1794933" y="2032000"/>
          <a:ext cx="5850846" cy="31700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3" name="向右箭號 2"/>
          <p:cNvSpPr/>
          <p:nvPr/>
        </p:nvSpPr>
        <p:spPr>
          <a:xfrm>
            <a:off x="5810446" y="5279801"/>
            <a:ext cx="2521133" cy="1226558"/>
          </a:xfrm>
          <a:prstGeom prst="rightArrow">
            <a:avLst>
              <a:gd name="adj1" fmla="val 50000"/>
              <a:gd name="adj2" fmla="val 59640"/>
            </a:avLst>
          </a:prstGeom>
          <a:solidFill>
            <a:srgbClr val="FFC000"/>
          </a:solidFill>
          <a:ln w="762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latin typeface="Blackletter686 BT" panose="03040802020608040804" pitchFamily="66" charset="0"/>
                <a:hlinkClick r:id="rId3"/>
              </a:rPr>
              <a:t>衛福部疾管署</a:t>
            </a:r>
            <a:endParaRPr lang="zh-TW" altLang="en-US" dirty="0">
              <a:latin typeface="Blackletter686 BT" panose="030408020206080408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651</TotalTime>
  <Words>77</Words>
  <Application>Microsoft Office PowerPoint</Application>
  <PresentationFormat>如螢幕大小 (4:3)</PresentationFormat>
  <Paragraphs>13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1" baseType="lpstr">
      <vt:lpstr>華康海報體 Std W12</vt:lpstr>
      <vt:lpstr>微軟正黑體</vt:lpstr>
      <vt:lpstr>新細明體</vt:lpstr>
      <vt:lpstr>Arial</vt:lpstr>
      <vt:lpstr>Blackletter686 BT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39</cp:revision>
  <dcterms:created xsi:type="dcterms:W3CDTF">2017-11-07T04:44:24Z</dcterms:created>
  <dcterms:modified xsi:type="dcterms:W3CDTF">2019-10-16T01:26:10Z</dcterms:modified>
</cp:coreProperties>
</file>