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3399FF"/>
    <a:srgbClr val="FF6699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C41C2B-4B1C-4ED3-A506-BACD69723401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7BD36EF4-1401-4083-BE2E-C23ADA7EBC1D}">
      <dgm:prSet/>
      <dgm:spPr>
        <a:gradFill flip="none" rotWithShape="0">
          <a:gsLst>
            <a:gs pos="0">
              <a:schemeClr val="accent2">
                <a:lumMod val="60000"/>
                <a:lumOff val="40000"/>
                <a:shade val="30000"/>
                <a:satMod val="115000"/>
              </a:schemeClr>
            </a:gs>
            <a:gs pos="50000">
              <a:schemeClr val="accent2">
                <a:lumMod val="60000"/>
                <a:lumOff val="40000"/>
                <a:shade val="67500"/>
                <a:satMod val="115000"/>
              </a:schemeClr>
            </a:gs>
            <a:gs pos="100000">
              <a:schemeClr val="accent2">
                <a:lumMod val="60000"/>
                <a:lumOff val="40000"/>
                <a:shade val="100000"/>
                <a:satMod val="115000"/>
              </a:schemeClr>
            </a:gs>
          </a:gsLst>
          <a:lin ang="8100000" scaled="1"/>
          <a:tileRect/>
        </a:gradFill>
      </dgm:spPr>
      <dgm:t>
        <a:bodyPr/>
        <a:lstStyle/>
        <a:p>
          <a:pPr rtl="0"/>
          <a:r>
            <a:rPr lang="zh-TW" dirty="0" smtClean="0"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巡</a:t>
          </a:r>
          <a:endParaRPr lang="zh-TW" dirty="0">
            <a:latin typeface="文鼎新潮ＰＯＰ體P" panose="020B0602010101010101" pitchFamily="34" charset="-120"/>
            <a:ea typeface="文鼎新潮ＰＯＰ體P" panose="020B0602010101010101" pitchFamily="34" charset="-120"/>
          </a:endParaRPr>
        </a:p>
      </dgm:t>
    </dgm:pt>
    <dgm:pt modelId="{73EB37EB-DAB1-4B73-944A-8B548B16FAC1}" type="parTrans" cxnId="{01725DD3-C691-464B-A897-D72BAFE11E95}">
      <dgm:prSet/>
      <dgm:spPr/>
      <dgm:t>
        <a:bodyPr/>
        <a:lstStyle/>
        <a:p>
          <a:endParaRPr lang="zh-TW" altLang="en-US"/>
        </a:p>
      </dgm:t>
    </dgm:pt>
    <dgm:pt modelId="{7782EEA7-1482-47CA-99A7-114CDB3122CF}" type="sibTrans" cxnId="{01725DD3-C691-464B-A897-D72BAFE11E95}">
      <dgm:prSet/>
      <dgm:spPr/>
      <dgm:t>
        <a:bodyPr/>
        <a:lstStyle/>
        <a:p>
          <a:endParaRPr lang="zh-TW" altLang="en-US"/>
        </a:p>
      </dgm:t>
    </dgm:pt>
    <dgm:pt modelId="{26BC5245-E100-42A2-941D-1B991AA5FEB0}">
      <dgm:prSet/>
      <dgm:spPr/>
      <dgm:t>
        <a:bodyPr/>
        <a:lstStyle/>
        <a:p>
          <a:pPr rtl="0"/>
          <a:r>
            <a:rPr lang="zh-TW" dirty="0" smtClean="0"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巡檢容器</a:t>
          </a:r>
          <a:endParaRPr lang="zh-TW" dirty="0">
            <a:latin typeface="文鼎新潮ＰＯＰ體P" panose="020B0602010101010101" pitchFamily="34" charset="-120"/>
            <a:ea typeface="文鼎新潮ＰＯＰ體P" panose="020B0602010101010101" pitchFamily="34" charset="-120"/>
          </a:endParaRPr>
        </a:p>
      </dgm:t>
    </dgm:pt>
    <dgm:pt modelId="{DCB3D3BA-31BC-496C-A60F-27DBC7941BE6}" type="parTrans" cxnId="{DE12DD12-AB10-4D7E-93DD-F8FCDFC56516}">
      <dgm:prSet/>
      <dgm:spPr/>
      <dgm:t>
        <a:bodyPr/>
        <a:lstStyle/>
        <a:p>
          <a:endParaRPr lang="zh-TW" altLang="en-US"/>
        </a:p>
      </dgm:t>
    </dgm:pt>
    <dgm:pt modelId="{33857C17-0EB1-4E93-9B25-44F04E59768C}" type="sibTrans" cxnId="{DE12DD12-AB10-4D7E-93DD-F8FCDFC56516}">
      <dgm:prSet/>
      <dgm:spPr/>
      <dgm:t>
        <a:bodyPr/>
        <a:lstStyle/>
        <a:p>
          <a:endParaRPr lang="zh-TW" altLang="en-US"/>
        </a:p>
      </dgm:t>
    </dgm:pt>
    <dgm:pt modelId="{DAF448BD-3FC8-468B-A2D0-F2F99E287C8C}">
      <dgm:prSet/>
      <dgm:spPr>
        <a:gradFill flip="none" rotWithShape="0">
          <a:gsLst>
            <a:gs pos="0">
              <a:schemeClr val="accent6">
                <a:lumMod val="40000"/>
                <a:lumOff val="60000"/>
                <a:shade val="30000"/>
                <a:satMod val="115000"/>
              </a:schemeClr>
            </a:gs>
            <a:gs pos="50000">
              <a:schemeClr val="accent6">
                <a:lumMod val="40000"/>
                <a:lumOff val="60000"/>
                <a:shade val="67500"/>
                <a:satMod val="115000"/>
              </a:schemeClr>
            </a:gs>
            <a:gs pos="100000">
              <a:schemeClr val="accent6">
                <a:lumMod val="40000"/>
                <a:lumOff val="60000"/>
                <a:shade val="100000"/>
                <a:satMod val="115000"/>
              </a:schemeClr>
            </a:gs>
          </a:gsLst>
          <a:path path="circle">
            <a:fillToRect l="100000" t="100000"/>
          </a:path>
          <a:tileRect r="-100000" b="-100000"/>
        </a:gradFill>
      </dgm:spPr>
      <dgm:t>
        <a:bodyPr/>
        <a:lstStyle/>
        <a:p>
          <a:pPr rtl="0"/>
          <a:r>
            <a:rPr lang="zh-TW" dirty="0" smtClean="0"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倒</a:t>
          </a:r>
          <a:endParaRPr lang="zh-TW" dirty="0">
            <a:latin typeface="文鼎新潮ＰＯＰ體P" panose="020B0602010101010101" pitchFamily="34" charset="-120"/>
            <a:ea typeface="文鼎新潮ＰＯＰ體P" panose="020B0602010101010101" pitchFamily="34" charset="-120"/>
          </a:endParaRPr>
        </a:p>
      </dgm:t>
    </dgm:pt>
    <dgm:pt modelId="{9C7B8768-9AE7-4804-9877-8C83E54F7078}" type="parTrans" cxnId="{B9ED7488-183A-4EBB-87D7-38435E5F6928}">
      <dgm:prSet/>
      <dgm:spPr/>
      <dgm:t>
        <a:bodyPr/>
        <a:lstStyle/>
        <a:p>
          <a:endParaRPr lang="zh-TW" altLang="en-US"/>
        </a:p>
      </dgm:t>
    </dgm:pt>
    <dgm:pt modelId="{289E3317-AB43-4881-A9EB-517FAB2BE092}" type="sibTrans" cxnId="{B9ED7488-183A-4EBB-87D7-38435E5F6928}">
      <dgm:prSet/>
      <dgm:spPr/>
      <dgm:t>
        <a:bodyPr/>
        <a:lstStyle/>
        <a:p>
          <a:endParaRPr lang="zh-TW" altLang="en-US"/>
        </a:p>
      </dgm:t>
    </dgm:pt>
    <dgm:pt modelId="{573D7B11-A904-4129-AF2A-BA8879E0FDC2}">
      <dgm:prSet/>
      <dgm:spPr/>
      <dgm:t>
        <a:bodyPr/>
        <a:lstStyle/>
        <a:p>
          <a:pPr rtl="0"/>
          <a:r>
            <a:rPr lang="zh-TW" dirty="0" smtClean="0"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倒掉積水</a:t>
          </a:r>
          <a:endParaRPr lang="zh-TW" dirty="0">
            <a:latin typeface="文鼎新潮ＰＯＰ體P" panose="020B0602010101010101" pitchFamily="34" charset="-120"/>
            <a:ea typeface="文鼎新潮ＰＯＰ體P" panose="020B0602010101010101" pitchFamily="34" charset="-120"/>
          </a:endParaRPr>
        </a:p>
      </dgm:t>
    </dgm:pt>
    <dgm:pt modelId="{0420F248-B7ED-41D9-BE1C-0CBCF2A467AA}" type="parTrans" cxnId="{BE4C3B7A-5481-4F3D-9506-924DB4ECBDD6}">
      <dgm:prSet/>
      <dgm:spPr/>
      <dgm:t>
        <a:bodyPr/>
        <a:lstStyle/>
        <a:p>
          <a:endParaRPr lang="zh-TW" altLang="en-US"/>
        </a:p>
      </dgm:t>
    </dgm:pt>
    <dgm:pt modelId="{2E052E6C-37DD-4CBB-9A3E-CA6639274964}" type="sibTrans" cxnId="{BE4C3B7A-5481-4F3D-9506-924DB4ECBDD6}">
      <dgm:prSet/>
      <dgm:spPr/>
      <dgm:t>
        <a:bodyPr/>
        <a:lstStyle/>
        <a:p>
          <a:endParaRPr lang="zh-TW" altLang="en-US"/>
        </a:p>
      </dgm:t>
    </dgm:pt>
    <dgm:pt modelId="{D81E7A41-F59E-4830-AEBB-AD611ACFA0F5}">
      <dgm:prSet/>
      <dgm:spPr>
        <a:gradFill flip="none" rotWithShape="0">
          <a:gsLst>
            <a:gs pos="0">
              <a:schemeClr val="accent2">
                <a:lumMod val="60000"/>
                <a:lumOff val="40000"/>
                <a:shade val="30000"/>
                <a:satMod val="115000"/>
              </a:schemeClr>
            </a:gs>
            <a:gs pos="50000">
              <a:schemeClr val="accent2">
                <a:lumMod val="60000"/>
                <a:lumOff val="40000"/>
                <a:shade val="67500"/>
                <a:satMod val="115000"/>
              </a:schemeClr>
            </a:gs>
            <a:gs pos="100000">
              <a:schemeClr val="accent2">
                <a:lumMod val="60000"/>
                <a:lumOff val="40000"/>
                <a:shade val="100000"/>
                <a:satMod val="115000"/>
              </a:schemeClr>
            </a:gs>
          </a:gsLst>
          <a:lin ang="13500000" scaled="1"/>
          <a:tileRect/>
        </a:gradFill>
      </dgm:spPr>
      <dgm:t>
        <a:bodyPr/>
        <a:lstStyle/>
        <a:p>
          <a:pPr rtl="0"/>
          <a:r>
            <a:rPr lang="zh-TW" dirty="0" smtClean="0"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清</a:t>
          </a:r>
          <a:endParaRPr lang="zh-TW" dirty="0">
            <a:latin typeface="文鼎新潮ＰＯＰ體P" panose="020B0602010101010101" pitchFamily="34" charset="-120"/>
            <a:ea typeface="文鼎新潮ＰＯＰ體P" panose="020B0602010101010101" pitchFamily="34" charset="-120"/>
          </a:endParaRPr>
        </a:p>
      </dgm:t>
    </dgm:pt>
    <dgm:pt modelId="{751B7181-73CF-4DEF-9CB3-A956A39A2EC9}" type="parTrans" cxnId="{A388B16B-AA55-498C-B562-AD7625C4515C}">
      <dgm:prSet/>
      <dgm:spPr/>
      <dgm:t>
        <a:bodyPr/>
        <a:lstStyle/>
        <a:p>
          <a:endParaRPr lang="zh-TW" altLang="en-US"/>
        </a:p>
      </dgm:t>
    </dgm:pt>
    <dgm:pt modelId="{A7DF0917-20CB-4A60-9ED1-6F66F4F804EC}" type="sibTrans" cxnId="{A388B16B-AA55-498C-B562-AD7625C4515C}">
      <dgm:prSet/>
      <dgm:spPr/>
      <dgm:t>
        <a:bodyPr/>
        <a:lstStyle/>
        <a:p>
          <a:endParaRPr lang="zh-TW" altLang="en-US"/>
        </a:p>
      </dgm:t>
    </dgm:pt>
    <dgm:pt modelId="{05A1BB16-4A47-4B4A-915E-7EEA49E3AED4}">
      <dgm:prSet/>
      <dgm:spPr/>
      <dgm:t>
        <a:bodyPr/>
        <a:lstStyle/>
        <a:p>
          <a:pPr rtl="0"/>
          <a:r>
            <a:rPr lang="zh-TW" dirty="0" smtClean="0"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清潔容器</a:t>
          </a:r>
          <a:endParaRPr lang="zh-TW" dirty="0">
            <a:latin typeface="文鼎新潮ＰＯＰ體P" panose="020B0602010101010101" pitchFamily="34" charset="-120"/>
            <a:ea typeface="文鼎新潮ＰＯＰ體P" panose="020B0602010101010101" pitchFamily="34" charset="-120"/>
          </a:endParaRPr>
        </a:p>
      </dgm:t>
    </dgm:pt>
    <dgm:pt modelId="{B4D59AB5-6782-4929-B77C-3E26DC12A9F5}" type="parTrans" cxnId="{CF5B91E4-E35E-445B-97F4-EF01A81A319D}">
      <dgm:prSet/>
      <dgm:spPr/>
      <dgm:t>
        <a:bodyPr/>
        <a:lstStyle/>
        <a:p>
          <a:endParaRPr lang="zh-TW" altLang="en-US"/>
        </a:p>
      </dgm:t>
    </dgm:pt>
    <dgm:pt modelId="{D6D27E89-3935-4D2E-87E8-A97BAD242274}" type="sibTrans" cxnId="{CF5B91E4-E35E-445B-97F4-EF01A81A319D}">
      <dgm:prSet/>
      <dgm:spPr/>
      <dgm:t>
        <a:bodyPr/>
        <a:lstStyle/>
        <a:p>
          <a:endParaRPr lang="zh-TW" altLang="en-US"/>
        </a:p>
      </dgm:t>
    </dgm:pt>
    <dgm:pt modelId="{871D637B-9C3A-461E-8E39-258A2F14C28A}">
      <dgm:prSet/>
      <dgm:spPr>
        <a:gradFill flip="none" rotWithShape="0">
          <a:gsLst>
            <a:gs pos="0">
              <a:schemeClr val="tx2">
                <a:lumMod val="75000"/>
                <a:shade val="30000"/>
                <a:satMod val="115000"/>
              </a:schemeClr>
            </a:gs>
            <a:gs pos="50000">
              <a:schemeClr val="tx2">
                <a:lumMod val="75000"/>
                <a:shade val="67500"/>
                <a:satMod val="115000"/>
              </a:schemeClr>
            </a:gs>
            <a:gs pos="100000">
              <a:schemeClr val="tx2">
                <a:lumMod val="75000"/>
                <a:shade val="100000"/>
                <a:satMod val="115000"/>
              </a:schemeClr>
            </a:gs>
          </a:gsLst>
          <a:path path="circle">
            <a:fillToRect l="100000" b="100000"/>
          </a:path>
          <a:tileRect t="-100000" r="-100000"/>
        </a:gradFill>
      </dgm:spPr>
      <dgm:t>
        <a:bodyPr/>
        <a:lstStyle/>
        <a:p>
          <a:pPr rtl="0"/>
          <a:r>
            <a:rPr lang="zh-TW" dirty="0" smtClean="0"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刷</a:t>
          </a:r>
          <a:endParaRPr lang="zh-TW" dirty="0">
            <a:latin typeface="文鼎新潮ＰＯＰ體P" panose="020B0602010101010101" pitchFamily="34" charset="-120"/>
            <a:ea typeface="文鼎新潮ＰＯＰ體P" panose="020B0602010101010101" pitchFamily="34" charset="-120"/>
          </a:endParaRPr>
        </a:p>
      </dgm:t>
    </dgm:pt>
    <dgm:pt modelId="{1A96ED85-0EEE-481D-821B-C04EA90A0A75}" type="parTrans" cxnId="{A704D3EC-8958-4A32-9776-EEB19B7B1E84}">
      <dgm:prSet/>
      <dgm:spPr/>
      <dgm:t>
        <a:bodyPr/>
        <a:lstStyle/>
        <a:p>
          <a:endParaRPr lang="zh-TW" altLang="en-US"/>
        </a:p>
      </dgm:t>
    </dgm:pt>
    <dgm:pt modelId="{0EFB41C3-E3BD-4F7D-9EF4-3D4DE87EDBAE}" type="sibTrans" cxnId="{A704D3EC-8958-4A32-9776-EEB19B7B1E84}">
      <dgm:prSet/>
      <dgm:spPr/>
      <dgm:t>
        <a:bodyPr/>
        <a:lstStyle/>
        <a:p>
          <a:endParaRPr lang="zh-TW" altLang="en-US"/>
        </a:p>
      </dgm:t>
    </dgm:pt>
    <dgm:pt modelId="{B2876A45-E288-4448-89BC-84566E6886C0}">
      <dgm:prSet/>
      <dgm:spPr/>
      <dgm:t>
        <a:bodyPr/>
        <a:lstStyle/>
        <a:p>
          <a:pPr rtl="0"/>
          <a:r>
            <a:rPr lang="zh-TW" dirty="0" smtClean="0"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刷除蟲卵</a:t>
          </a:r>
          <a:endParaRPr lang="zh-TW" dirty="0">
            <a:latin typeface="文鼎新潮ＰＯＰ體P" panose="020B0602010101010101" pitchFamily="34" charset="-120"/>
            <a:ea typeface="文鼎新潮ＰＯＰ體P" panose="020B0602010101010101" pitchFamily="34" charset="-120"/>
          </a:endParaRPr>
        </a:p>
      </dgm:t>
    </dgm:pt>
    <dgm:pt modelId="{10C07409-B752-433C-95B2-29B2D3F47DA6}" type="parTrans" cxnId="{FC4E8077-7A1A-464E-BEAE-ADFA0C654868}">
      <dgm:prSet/>
      <dgm:spPr/>
      <dgm:t>
        <a:bodyPr/>
        <a:lstStyle/>
        <a:p>
          <a:endParaRPr lang="zh-TW" altLang="en-US"/>
        </a:p>
      </dgm:t>
    </dgm:pt>
    <dgm:pt modelId="{E0512857-D7DD-463B-A0A9-2077139C87F9}" type="sibTrans" cxnId="{FC4E8077-7A1A-464E-BEAE-ADFA0C654868}">
      <dgm:prSet/>
      <dgm:spPr/>
      <dgm:t>
        <a:bodyPr/>
        <a:lstStyle/>
        <a:p>
          <a:endParaRPr lang="zh-TW" altLang="en-US"/>
        </a:p>
      </dgm:t>
    </dgm:pt>
    <dgm:pt modelId="{C1EC286C-7BE0-49EF-9FD9-5FDE8D925C58}" type="pres">
      <dgm:prSet presAssocID="{F5C41C2B-4B1C-4ED3-A506-BACD69723401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290B2917-F69C-4717-AA0B-7919A2069F6A}" type="pres">
      <dgm:prSet presAssocID="{F5C41C2B-4B1C-4ED3-A506-BACD69723401}" presName="cycle" presStyleCnt="0"/>
      <dgm:spPr/>
    </dgm:pt>
    <dgm:pt modelId="{A9994352-7EAC-4D5F-8E5F-BD420C6610AF}" type="pres">
      <dgm:prSet presAssocID="{F5C41C2B-4B1C-4ED3-A506-BACD69723401}" presName="centerShape" presStyleCnt="0"/>
      <dgm:spPr/>
    </dgm:pt>
    <dgm:pt modelId="{51543DD2-82E0-43AE-8FC3-3FFB3AFB27BE}" type="pres">
      <dgm:prSet presAssocID="{F5C41C2B-4B1C-4ED3-A506-BACD69723401}" presName="connSite" presStyleLbl="node1" presStyleIdx="0" presStyleCnt="5"/>
      <dgm:spPr/>
    </dgm:pt>
    <dgm:pt modelId="{AC93B100-3715-4A9F-99C4-52BC171EE8FC}" type="pres">
      <dgm:prSet presAssocID="{F5C41C2B-4B1C-4ED3-A506-BACD69723401}" presName="visible" presStyleLbl="node1" presStyleIdx="0" presStyleCnt="5" custLinFactNeighborX="-4033" custLinFactNeighborY="1006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46E03C8-9709-49E4-A80F-578286D931A2}" type="pres">
      <dgm:prSet presAssocID="{73EB37EB-DAB1-4B73-944A-8B548B16FAC1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5381862F-734E-4B0A-90EB-883C231B74F6}" type="pres">
      <dgm:prSet presAssocID="{7BD36EF4-1401-4083-BE2E-C23ADA7EBC1D}" presName="node" presStyleCnt="0"/>
      <dgm:spPr/>
    </dgm:pt>
    <dgm:pt modelId="{6BEF47DB-BE49-46CE-B12E-AB5788F91152}" type="pres">
      <dgm:prSet presAssocID="{7BD36EF4-1401-4083-BE2E-C23ADA7EBC1D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D96E99A-30B2-4214-9776-E87F0AE16C3E}" type="pres">
      <dgm:prSet presAssocID="{7BD36EF4-1401-4083-BE2E-C23ADA7EBC1D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209D046-C5FA-45A3-8037-3961CABA6DA1}" type="pres">
      <dgm:prSet presAssocID="{9C7B8768-9AE7-4804-9877-8C83E54F7078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1BA2C76F-66C2-4D83-9A07-591B637A0881}" type="pres">
      <dgm:prSet presAssocID="{DAF448BD-3FC8-468B-A2D0-F2F99E287C8C}" presName="node" presStyleCnt="0"/>
      <dgm:spPr/>
    </dgm:pt>
    <dgm:pt modelId="{08DD052C-30A1-4B23-8C09-46ACDB72ADDA}" type="pres">
      <dgm:prSet presAssocID="{DAF448BD-3FC8-468B-A2D0-F2F99E287C8C}" presName="parentNode" presStyleLbl="node1" presStyleIdx="2" presStyleCnt="5" custLinFactNeighborX="-3727" custLinFactNeighborY="745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D2D15FF-C3B0-4BC0-A797-3A9CDFDF59A4}" type="pres">
      <dgm:prSet presAssocID="{DAF448BD-3FC8-468B-A2D0-F2F99E287C8C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03A2798-4F42-4E31-B438-2C37A8FD27D1}" type="pres">
      <dgm:prSet presAssocID="{751B7181-73CF-4DEF-9CB3-A956A39A2EC9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7F813375-9AF6-4138-8AAF-CE06CBA462E0}" type="pres">
      <dgm:prSet presAssocID="{D81E7A41-F59E-4830-AEBB-AD611ACFA0F5}" presName="node" presStyleCnt="0"/>
      <dgm:spPr/>
    </dgm:pt>
    <dgm:pt modelId="{C9F89494-C690-4BE0-BDF3-CAC5871AC9CC}" type="pres">
      <dgm:prSet presAssocID="{D81E7A41-F59E-4830-AEBB-AD611ACFA0F5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2CF69C4-E4F6-43EE-BE67-C28BC484B5CF}" type="pres">
      <dgm:prSet presAssocID="{D81E7A41-F59E-4830-AEBB-AD611ACFA0F5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948B267-894B-43DD-8861-9B9547117E68}" type="pres">
      <dgm:prSet presAssocID="{1A96ED85-0EEE-481D-821B-C04EA90A0A75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493FCC43-0A67-4796-86ED-8F83C5830F7E}" type="pres">
      <dgm:prSet presAssocID="{871D637B-9C3A-461E-8E39-258A2F14C28A}" presName="node" presStyleCnt="0"/>
      <dgm:spPr/>
    </dgm:pt>
    <dgm:pt modelId="{255037DD-ED0C-4167-946A-7D0C057BEA9C}" type="pres">
      <dgm:prSet presAssocID="{871D637B-9C3A-461E-8E39-258A2F14C28A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4C9F93E-E98C-45F0-AE90-8D0F2740684B}" type="pres">
      <dgm:prSet presAssocID="{871D637B-9C3A-461E-8E39-258A2F14C28A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FC4E8077-7A1A-464E-BEAE-ADFA0C654868}" srcId="{871D637B-9C3A-461E-8E39-258A2F14C28A}" destId="{B2876A45-E288-4448-89BC-84566E6886C0}" srcOrd="0" destOrd="0" parTransId="{10C07409-B752-433C-95B2-29B2D3F47DA6}" sibTransId="{E0512857-D7DD-463B-A0A9-2077139C87F9}"/>
    <dgm:cxn modelId="{7FA92DC8-FA69-4929-935E-21587D02B42A}" type="presOf" srcId="{751B7181-73CF-4DEF-9CB3-A956A39A2EC9}" destId="{E03A2798-4F42-4E31-B438-2C37A8FD27D1}" srcOrd="0" destOrd="0" presId="urn:microsoft.com/office/officeart/2005/8/layout/radial2"/>
    <dgm:cxn modelId="{C20FA5B8-2373-4727-AF35-E55D80E4A3EC}" type="presOf" srcId="{7BD36EF4-1401-4083-BE2E-C23ADA7EBC1D}" destId="{6BEF47DB-BE49-46CE-B12E-AB5788F91152}" srcOrd="0" destOrd="0" presId="urn:microsoft.com/office/officeart/2005/8/layout/radial2"/>
    <dgm:cxn modelId="{08471DAD-D3C2-40E7-97FE-6CAF03E6FAE1}" type="presOf" srcId="{73EB37EB-DAB1-4B73-944A-8B548B16FAC1}" destId="{E46E03C8-9709-49E4-A80F-578286D931A2}" srcOrd="0" destOrd="0" presId="urn:microsoft.com/office/officeart/2005/8/layout/radial2"/>
    <dgm:cxn modelId="{DE12DD12-AB10-4D7E-93DD-F8FCDFC56516}" srcId="{7BD36EF4-1401-4083-BE2E-C23ADA7EBC1D}" destId="{26BC5245-E100-42A2-941D-1B991AA5FEB0}" srcOrd="0" destOrd="0" parTransId="{DCB3D3BA-31BC-496C-A60F-27DBC7941BE6}" sibTransId="{33857C17-0EB1-4E93-9B25-44F04E59768C}"/>
    <dgm:cxn modelId="{BE4C3B7A-5481-4F3D-9506-924DB4ECBDD6}" srcId="{DAF448BD-3FC8-468B-A2D0-F2F99E287C8C}" destId="{573D7B11-A904-4129-AF2A-BA8879E0FDC2}" srcOrd="0" destOrd="0" parTransId="{0420F248-B7ED-41D9-BE1C-0CBCF2A467AA}" sibTransId="{2E052E6C-37DD-4CBB-9A3E-CA6639274964}"/>
    <dgm:cxn modelId="{A704D3EC-8958-4A32-9776-EEB19B7B1E84}" srcId="{F5C41C2B-4B1C-4ED3-A506-BACD69723401}" destId="{871D637B-9C3A-461E-8E39-258A2F14C28A}" srcOrd="3" destOrd="0" parTransId="{1A96ED85-0EEE-481D-821B-C04EA90A0A75}" sibTransId="{0EFB41C3-E3BD-4F7D-9EF4-3D4DE87EDBAE}"/>
    <dgm:cxn modelId="{5046DBF3-6AEE-4C84-BF6E-47DBBA12C38F}" type="presOf" srcId="{DAF448BD-3FC8-468B-A2D0-F2F99E287C8C}" destId="{08DD052C-30A1-4B23-8C09-46ACDB72ADDA}" srcOrd="0" destOrd="0" presId="urn:microsoft.com/office/officeart/2005/8/layout/radial2"/>
    <dgm:cxn modelId="{95C961F2-7703-42F6-BCA7-E2F7873823FA}" type="presOf" srcId="{573D7B11-A904-4129-AF2A-BA8879E0FDC2}" destId="{6D2D15FF-C3B0-4BC0-A797-3A9CDFDF59A4}" srcOrd="0" destOrd="0" presId="urn:microsoft.com/office/officeart/2005/8/layout/radial2"/>
    <dgm:cxn modelId="{A388B16B-AA55-498C-B562-AD7625C4515C}" srcId="{F5C41C2B-4B1C-4ED3-A506-BACD69723401}" destId="{D81E7A41-F59E-4830-AEBB-AD611ACFA0F5}" srcOrd="2" destOrd="0" parTransId="{751B7181-73CF-4DEF-9CB3-A956A39A2EC9}" sibTransId="{A7DF0917-20CB-4A60-9ED1-6F66F4F804EC}"/>
    <dgm:cxn modelId="{BC4A4E9E-810D-4BCF-AFAD-109A18A68013}" type="presOf" srcId="{9C7B8768-9AE7-4804-9877-8C83E54F7078}" destId="{D209D046-C5FA-45A3-8037-3961CABA6DA1}" srcOrd="0" destOrd="0" presId="urn:microsoft.com/office/officeart/2005/8/layout/radial2"/>
    <dgm:cxn modelId="{27BD2A8B-B92E-4C22-85A5-AAA7CA1079C3}" type="presOf" srcId="{05A1BB16-4A47-4B4A-915E-7EEA49E3AED4}" destId="{82CF69C4-E4F6-43EE-BE67-C28BC484B5CF}" srcOrd="0" destOrd="0" presId="urn:microsoft.com/office/officeart/2005/8/layout/radial2"/>
    <dgm:cxn modelId="{B53F3DF7-6268-44CA-BA06-28149421861D}" type="presOf" srcId="{D81E7A41-F59E-4830-AEBB-AD611ACFA0F5}" destId="{C9F89494-C690-4BE0-BDF3-CAC5871AC9CC}" srcOrd="0" destOrd="0" presId="urn:microsoft.com/office/officeart/2005/8/layout/radial2"/>
    <dgm:cxn modelId="{22E377D8-099A-4344-BD8A-215340BEA133}" type="presOf" srcId="{F5C41C2B-4B1C-4ED3-A506-BACD69723401}" destId="{C1EC286C-7BE0-49EF-9FD9-5FDE8D925C58}" srcOrd="0" destOrd="0" presId="urn:microsoft.com/office/officeart/2005/8/layout/radial2"/>
    <dgm:cxn modelId="{2DD61938-01EE-4F39-BA43-E034900A29E9}" type="presOf" srcId="{B2876A45-E288-4448-89BC-84566E6886C0}" destId="{14C9F93E-E98C-45F0-AE90-8D0F2740684B}" srcOrd="0" destOrd="0" presId="urn:microsoft.com/office/officeart/2005/8/layout/radial2"/>
    <dgm:cxn modelId="{01725DD3-C691-464B-A897-D72BAFE11E95}" srcId="{F5C41C2B-4B1C-4ED3-A506-BACD69723401}" destId="{7BD36EF4-1401-4083-BE2E-C23ADA7EBC1D}" srcOrd="0" destOrd="0" parTransId="{73EB37EB-DAB1-4B73-944A-8B548B16FAC1}" sibTransId="{7782EEA7-1482-47CA-99A7-114CDB3122CF}"/>
    <dgm:cxn modelId="{8F00CC58-6505-47A4-BD04-7F354A4A64CE}" type="presOf" srcId="{1A96ED85-0EEE-481D-821B-C04EA90A0A75}" destId="{7948B267-894B-43DD-8861-9B9547117E68}" srcOrd="0" destOrd="0" presId="urn:microsoft.com/office/officeart/2005/8/layout/radial2"/>
    <dgm:cxn modelId="{B9ED7488-183A-4EBB-87D7-38435E5F6928}" srcId="{F5C41C2B-4B1C-4ED3-A506-BACD69723401}" destId="{DAF448BD-3FC8-468B-A2D0-F2F99E287C8C}" srcOrd="1" destOrd="0" parTransId="{9C7B8768-9AE7-4804-9877-8C83E54F7078}" sibTransId="{289E3317-AB43-4881-A9EB-517FAB2BE092}"/>
    <dgm:cxn modelId="{84B08C1B-6E71-44C5-8FAF-589A5F48CFBE}" type="presOf" srcId="{871D637B-9C3A-461E-8E39-258A2F14C28A}" destId="{255037DD-ED0C-4167-946A-7D0C057BEA9C}" srcOrd="0" destOrd="0" presId="urn:microsoft.com/office/officeart/2005/8/layout/radial2"/>
    <dgm:cxn modelId="{29A6D345-4F43-4EA1-8C26-308CD4CF3D32}" type="presOf" srcId="{26BC5245-E100-42A2-941D-1B991AA5FEB0}" destId="{4D96E99A-30B2-4214-9776-E87F0AE16C3E}" srcOrd="0" destOrd="0" presId="urn:microsoft.com/office/officeart/2005/8/layout/radial2"/>
    <dgm:cxn modelId="{CF5B91E4-E35E-445B-97F4-EF01A81A319D}" srcId="{D81E7A41-F59E-4830-AEBB-AD611ACFA0F5}" destId="{05A1BB16-4A47-4B4A-915E-7EEA49E3AED4}" srcOrd="0" destOrd="0" parTransId="{B4D59AB5-6782-4929-B77C-3E26DC12A9F5}" sibTransId="{D6D27E89-3935-4D2E-87E8-A97BAD242274}"/>
    <dgm:cxn modelId="{BD44C58F-E355-4552-B55E-42BAB6AB537C}" type="presParOf" srcId="{C1EC286C-7BE0-49EF-9FD9-5FDE8D925C58}" destId="{290B2917-F69C-4717-AA0B-7919A2069F6A}" srcOrd="0" destOrd="0" presId="urn:microsoft.com/office/officeart/2005/8/layout/radial2"/>
    <dgm:cxn modelId="{76642459-F3BD-4205-8793-DCC63E91E170}" type="presParOf" srcId="{290B2917-F69C-4717-AA0B-7919A2069F6A}" destId="{A9994352-7EAC-4D5F-8E5F-BD420C6610AF}" srcOrd="0" destOrd="0" presId="urn:microsoft.com/office/officeart/2005/8/layout/radial2"/>
    <dgm:cxn modelId="{E81FC81F-1EE8-420F-8A80-1EAA70A20547}" type="presParOf" srcId="{A9994352-7EAC-4D5F-8E5F-BD420C6610AF}" destId="{51543DD2-82E0-43AE-8FC3-3FFB3AFB27BE}" srcOrd="0" destOrd="0" presId="urn:microsoft.com/office/officeart/2005/8/layout/radial2"/>
    <dgm:cxn modelId="{C0543F5B-37B5-485E-81AF-837626C2B562}" type="presParOf" srcId="{A9994352-7EAC-4D5F-8E5F-BD420C6610AF}" destId="{AC93B100-3715-4A9F-99C4-52BC171EE8FC}" srcOrd="1" destOrd="0" presId="urn:microsoft.com/office/officeart/2005/8/layout/radial2"/>
    <dgm:cxn modelId="{6590FE06-AF9C-4E3C-81AD-8727B3B2013B}" type="presParOf" srcId="{290B2917-F69C-4717-AA0B-7919A2069F6A}" destId="{E46E03C8-9709-49E4-A80F-578286D931A2}" srcOrd="1" destOrd="0" presId="urn:microsoft.com/office/officeart/2005/8/layout/radial2"/>
    <dgm:cxn modelId="{476D471C-2769-4039-890D-BB64B8082D7E}" type="presParOf" srcId="{290B2917-F69C-4717-AA0B-7919A2069F6A}" destId="{5381862F-734E-4B0A-90EB-883C231B74F6}" srcOrd="2" destOrd="0" presId="urn:microsoft.com/office/officeart/2005/8/layout/radial2"/>
    <dgm:cxn modelId="{536A7936-4D7D-4E2A-ACD2-CECB8231BBB4}" type="presParOf" srcId="{5381862F-734E-4B0A-90EB-883C231B74F6}" destId="{6BEF47DB-BE49-46CE-B12E-AB5788F91152}" srcOrd="0" destOrd="0" presId="urn:microsoft.com/office/officeart/2005/8/layout/radial2"/>
    <dgm:cxn modelId="{BF9AB845-C595-4513-B720-D5A4A8CBB0F6}" type="presParOf" srcId="{5381862F-734E-4B0A-90EB-883C231B74F6}" destId="{4D96E99A-30B2-4214-9776-E87F0AE16C3E}" srcOrd="1" destOrd="0" presId="urn:microsoft.com/office/officeart/2005/8/layout/radial2"/>
    <dgm:cxn modelId="{9778F587-55FA-4B6C-85D9-79AE94D092EC}" type="presParOf" srcId="{290B2917-F69C-4717-AA0B-7919A2069F6A}" destId="{D209D046-C5FA-45A3-8037-3961CABA6DA1}" srcOrd="3" destOrd="0" presId="urn:microsoft.com/office/officeart/2005/8/layout/radial2"/>
    <dgm:cxn modelId="{6AE1BB9E-FB5B-4A71-B4F8-FAFE21C1D205}" type="presParOf" srcId="{290B2917-F69C-4717-AA0B-7919A2069F6A}" destId="{1BA2C76F-66C2-4D83-9A07-591B637A0881}" srcOrd="4" destOrd="0" presId="urn:microsoft.com/office/officeart/2005/8/layout/radial2"/>
    <dgm:cxn modelId="{0425822B-73F7-46EE-9398-66AD47C0C65F}" type="presParOf" srcId="{1BA2C76F-66C2-4D83-9A07-591B637A0881}" destId="{08DD052C-30A1-4B23-8C09-46ACDB72ADDA}" srcOrd="0" destOrd="0" presId="urn:microsoft.com/office/officeart/2005/8/layout/radial2"/>
    <dgm:cxn modelId="{2E2B00B4-E484-4750-A93D-54F88E3F8EAA}" type="presParOf" srcId="{1BA2C76F-66C2-4D83-9A07-591B637A0881}" destId="{6D2D15FF-C3B0-4BC0-A797-3A9CDFDF59A4}" srcOrd="1" destOrd="0" presId="urn:microsoft.com/office/officeart/2005/8/layout/radial2"/>
    <dgm:cxn modelId="{4C343E04-03B9-48CB-BA0C-46EC6949C370}" type="presParOf" srcId="{290B2917-F69C-4717-AA0B-7919A2069F6A}" destId="{E03A2798-4F42-4E31-B438-2C37A8FD27D1}" srcOrd="5" destOrd="0" presId="urn:microsoft.com/office/officeart/2005/8/layout/radial2"/>
    <dgm:cxn modelId="{8B3AD614-31C6-4454-BEB9-55719EF0F6EC}" type="presParOf" srcId="{290B2917-F69C-4717-AA0B-7919A2069F6A}" destId="{7F813375-9AF6-4138-8AAF-CE06CBA462E0}" srcOrd="6" destOrd="0" presId="urn:microsoft.com/office/officeart/2005/8/layout/radial2"/>
    <dgm:cxn modelId="{CEB3226E-0F1D-41F7-B192-E4AD4FCC6337}" type="presParOf" srcId="{7F813375-9AF6-4138-8AAF-CE06CBA462E0}" destId="{C9F89494-C690-4BE0-BDF3-CAC5871AC9CC}" srcOrd="0" destOrd="0" presId="urn:microsoft.com/office/officeart/2005/8/layout/radial2"/>
    <dgm:cxn modelId="{6B88885A-FC4A-4FB3-B6A2-3D272279BBDF}" type="presParOf" srcId="{7F813375-9AF6-4138-8AAF-CE06CBA462E0}" destId="{82CF69C4-E4F6-43EE-BE67-C28BC484B5CF}" srcOrd="1" destOrd="0" presId="urn:microsoft.com/office/officeart/2005/8/layout/radial2"/>
    <dgm:cxn modelId="{1AB4895D-0476-44F7-9B0D-7E73D30E042A}" type="presParOf" srcId="{290B2917-F69C-4717-AA0B-7919A2069F6A}" destId="{7948B267-894B-43DD-8861-9B9547117E68}" srcOrd="7" destOrd="0" presId="urn:microsoft.com/office/officeart/2005/8/layout/radial2"/>
    <dgm:cxn modelId="{5AB7D243-C4F6-41B3-8807-44A911236AEB}" type="presParOf" srcId="{290B2917-F69C-4717-AA0B-7919A2069F6A}" destId="{493FCC43-0A67-4796-86ED-8F83C5830F7E}" srcOrd="8" destOrd="0" presId="urn:microsoft.com/office/officeart/2005/8/layout/radial2"/>
    <dgm:cxn modelId="{CEBA336F-6BB0-47D9-9C8B-917D532FE0DE}" type="presParOf" srcId="{493FCC43-0A67-4796-86ED-8F83C5830F7E}" destId="{255037DD-ED0C-4167-946A-7D0C057BEA9C}" srcOrd="0" destOrd="0" presId="urn:microsoft.com/office/officeart/2005/8/layout/radial2"/>
    <dgm:cxn modelId="{6FFE9F9B-72E5-45B7-9F2B-2CE66C47A6E4}" type="presParOf" srcId="{493FCC43-0A67-4796-86ED-8F83C5830F7E}" destId="{14C9F93E-E98C-45F0-AE90-8D0F2740684B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48B267-894B-43DD-8861-9B9547117E68}">
      <dsp:nvSpPr>
        <dsp:cNvPr id="0" name=""/>
        <dsp:cNvSpPr/>
      </dsp:nvSpPr>
      <dsp:spPr>
        <a:xfrm rot="3683548">
          <a:off x="2387149" y="2676009"/>
          <a:ext cx="704323" cy="35859"/>
        </a:xfrm>
        <a:custGeom>
          <a:avLst/>
          <a:gdLst/>
          <a:ahLst/>
          <a:cxnLst/>
          <a:rect l="0" t="0" r="0" b="0"/>
          <a:pathLst>
            <a:path>
              <a:moveTo>
                <a:pt x="0" y="17929"/>
              </a:moveTo>
              <a:lnTo>
                <a:pt x="704323" y="17929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3A2798-4F42-4E31-B438-2C37A8FD27D1}">
      <dsp:nvSpPr>
        <dsp:cNvPr id="0" name=""/>
        <dsp:cNvSpPr/>
      </dsp:nvSpPr>
      <dsp:spPr>
        <a:xfrm rot="1312829">
          <a:off x="2774938" y="2167857"/>
          <a:ext cx="502874" cy="35859"/>
        </a:xfrm>
        <a:custGeom>
          <a:avLst/>
          <a:gdLst/>
          <a:ahLst/>
          <a:cxnLst/>
          <a:rect l="0" t="0" r="0" b="0"/>
          <a:pathLst>
            <a:path>
              <a:moveTo>
                <a:pt x="0" y="17929"/>
              </a:moveTo>
              <a:lnTo>
                <a:pt x="502874" y="17929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09D046-C5FA-45A3-8037-3961CABA6DA1}">
      <dsp:nvSpPr>
        <dsp:cNvPr id="0" name=""/>
        <dsp:cNvSpPr/>
      </dsp:nvSpPr>
      <dsp:spPr>
        <a:xfrm rot="20401181">
          <a:off x="2779267" y="1621643"/>
          <a:ext cx="457999" cy="35859"/>
        </a:xfrm>
        <a:custGeom>
          <a:avLst/>
          <a:gdLst/>
          <a:ahLst/>
          <a:cxnLst/>
          <a:rect l="0" t="0" r="0" b="0"/>
          <a:pathLst>
            <a:path>
              <a:moveTo>
                <a:pt x="0" y="17929"/>
              </a:moveTo>
              <a:lnTo>
                <a:pt x="457999" y="17929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6E03C8-9709-49E4-A80F-578286D931A2}">
      <dsp:nvSpPr>
        <dsp:cNvPr id="0" name=""/>
        <dsp:cNvSpPr/>
      </dsp:nvSpPr>
      <dsp:spPr>
        <a:xfrm rot="17916452">
          <a:off x="2387149" y="1079440"/>
          <a:ext cx="704323" cy="35859"/>
        </a:xfrm>
        <a:custGeom>
          <a:avLst/>
          <a:gdLst/>
          <a:ahLst/>
          <a:cxnLst/>
          <a:rect l="0" t="0" r="0" b="0"/>
          <a:pathLst>
            <a:path>
              <a:moveTo>
                <a:pt x="0" y="17929"/>
              </a:moveTo>
              <a:lnTo>
                <a:pt x="704323" y="17929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93B100-3715-4A9F-99C4-52BC171EE8FC}">
      <dsp:nvSpPr>
        <dsp:cNvPr id="0" name=""/>
        <dsp:cNvSpPr/>
      </dsp:nvSpPr>
      <dsp:spPr>
        <a:xfrm>
          <a:off x="1548840" y="1337532"/>
          <a:ext cx="1397470" cy="139747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EF47DB-BE49-46CE-B12E-AB5788F91152}">
      <dsp:nvSpPr>
        <dsp:cNvPr id="0" name=""/>
        <dsp:cNvSpPr/>
      </dsp:nvSpPr>
      <dsp:spPr>
        <a:xfrm>
          <a:off x="2689423" y="899"/>
          <a:ext cx="838482" cy="838482"/>
        </a:xfrm>
        <a:prstGeom prst="ellipse">
          <a:avLst/>
        </a:prstGeom>
        <a:gradFill flip="none" rotWithShape="0">
          <a:gsLst>
            <a:gs pos="0">
              <a:schemeClr val="accent2">
                <a:lumMod val="60000"/>
                <a:lumOff val="40000"/>
                <a:shade val="30000"/>
                <a:satMod val="115000"/>
              </a:schemeClr>
            </a:gs>
            <a:gs pos="50000">
              <a:schemeClr val="accent2">
                <a:lumMod val="60000"/>
                <a:lumOff val="40000"/>
                <a:shade val="67500"/>
                <a:satMod val="115000"/>
              </a:schemeClr>
            </a:gs>
            <a:gs pos="100000">
              <a:schemeClr val="accent2">
                <a:lumMod val="60000"/>
                <a:lumOff val="40000"/>
                <a:shade val="100000"/>
                <a:satMod val="115000"/>
              </a:schemeClr>
            </a:gs>
          </a:gsLst>
          <a:lin ang="8100000" scaled="1"/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300" kern="1200" dirty="0" smtClean="0"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巡</a:t>
          </a:r>
          <a:endParaRPr lang="zh-TW" sz="3300" kern="1200" dirty="0">
            <a:latin typeface="文鼎新潮ＰＯＰ體P" panose="020B0602010101010101" pitchFamily="34" charset="-120"/>
            <a:ea typeface="文鼎新潮ＰＯＰ體P" panose="020B0602010101010101" pitchFamily="34" charset="-120"/>
          </a:endParaRPr>
        </a:p>
      </dsp:txBody>
      <dsp:txXfrm>
        <a:off x="2812216" y="123692"/>
        <a:ext cx="592896" cy="592896"/>
      </dsp:txXfrm>
    </dsp:sp>
    <dsp:sp modelId="{4D96E99A-30B2-4214-9776-E87F0AE16C3E}">
      <dsp:nvSpPr>
        <dsp:cNvPr id="0" name=""/>
        <dsp:cNvSpPr/>
      </dsp:nvSpPr>
      <dsp:spPr>
        <a:xfrm>
          <a:off x="3611753" y="899"/>
          <a:ext cx="1257723" cy="8384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500" kern="1200" dirty="0" smtClean="0"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巡檢容器</a:t>
          </a:r>
          <a:endParaRPr lang="zh-TW" sz="2500" kern="1200" dirty="0">
            <a:latin typeface="文鼎新潮ＰＯＰ體P" panose="020B0602010101010101" pitchFamily="34" charset="-120"/>
            <a:ea typeface="文鼎新潮ＰＯＰ體P" panose="020B0602010101010101" pitchFamily="34" charset="-120"/>
          </a:endParaRPr>
        </a:p>
      </dsp:txBody>
      <dsp:txXfrm>
        <a:off x="3611753" y="899"/>
        <a:ext cx="1257723" cy="838482"/>
      </dsp:txXfrm>
    </dsp:sp>
    <dsp:sp modelId="{08DD052C-30A1-4B23-8C09-46ACDB72ADDA}">
      <dsp:nvSpPr>
        <dsp:cNvPr id="0" name=""/>
        <dsp:cNvSpPr/>
      </dsp:nvSpPr>
      <dsp:spPr>
        <a:xfrm>
          <a:off x="3198248" y="998829"/>
          <a:ext cx="838482" cy="838482"/>
        </a:xfrm>
        <a:prstGeom prst="ellipse">
          <a:avLst/>
        </a:prstGeom>
        <a:gradFill flip="none" rotWithShape="0">
          <a:gsLst>
            <a:gs pos="0">
              <a:schemeClr val="accent6">
                <a:lumMod val="40000"/>
                <a:lumOff val="60000"/>
                <a:shade val="30000"/>
                <a:satMod val="115000"/>
              </a:schemeClr>
            </a:gs>
            <a:gs pos="50000">
              <a:schemeClr val="accent6">
                <a:lumMod val="40000"/>
                <a:lumOff val="60000"/>
                <a:shade val="67500"/>
                <a:satMod val="115000"/>
              </a:schemeClr>
            </a:gs>
            <a:gs pos="100000">
              <a:schemeClr val="accent6">
                <a:lumMod val="40000"/>
                <a:lumOff val="60000"/>
                <a:shade val="100000"/>
                <a:satMod val="115000"/>
              </a:schemeClr>
            </a:gs>
          </a:gsLst>
          <a:path path="circle">
            <a:fillToRect l="100000" t="100000"/>
          </a:path>
          <a:tileRect r="-100000" b="-100000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300" kern="1200" dirty="0" smtClean="0"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倒</a:t>
          </a:r>
          <a:endParaRPr lang="zh-TW" sz="3300" kern="1200" dirty="0">
            <a:latin typeface="文鼎新潮ＰＯＰ體P" panose="020B0602010101010101" pitchFamily="34" charset="-120"/>
            <a:ea typeface="文鼎新潮ＰＯＰ體P" panose="020B0602010101010101" pitchFamily="34" charset="-120"/>
          </a:endParaRPr>
        </a:p>
      </dsp:txBody>
      <dsp:txXfrm>
        <a:off x="3321041" y="1121622"/>
        <a:ext cx="592896" cy="592896"/>
      </dsp:txXfrm>
    </dsp:sp>
    <dsp:sp modelId="{6D2D15FF-C3B0-4BC0-A797-3A9CDFDF59A4}">
      <dsp:nvSpPr>
        <dsp:cNvPr id="0" name=""/>
        <dsp:cNvSpPr/>
      </dsp:nvSpPr>
      <dsp:spPr>
        <a:xfrm>
          <a:off x="4120579" y="998829"/>
          <a:ext cx="1257723" cy="8384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500" kern="1200" dirty="0" smtClean="0"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倒掉積水</a:t>
          </a:r>
          <a:endParaRPr lang="zh-TW" sz="2500" kern="1200" dirty="0">
            <a:latin typeface="文鼎新潮ＰＯＰ體P" panose="020B0602010101010101" pitchFamily="34" charset="-120"/>
            <a:ea typeface="文鼎新潮ＰＯＰ體P" panose="020B0602010101010101" pitchFamily="34" charset="-120"/>
          </a:endParaRPr>
        </a:p>
      </dsp:txBody>
      <dsp:txXfrm>
        <a:off x="4120579" y="998829"/>
        <a:ext cx="1257723" cy="838482"/>
      </dsp:txXfrm>
    </dsp:sp>
    <dsp:sp modelId="{C9F89494-C690-4BE0-BDF3-CAC5871AC9CC}">
      <dsp:nvSpPr>
        <dsp:cNvPr id="0" name=""/>
        <dsp:cNvSpPr/>
      </dsp:nvSpPr>
      <dsp:spPr>
        <a:xfrm>
          <a:off x="3229499" y="2016489"/>
          <a:ext cx="838482" cy="838482"/>
        </a:xfrm>
        <a:prstGeom prst="ellipse">
          <a:avLst/>
        </a:prstGeom>
        <a:gradFill flip="none" rotWithShape="0">
          <a:gsLst>
            <a:gs pos="0">
              <a:schemeClr val="accent2">
                <a:lumMod val="60000"/>
                <a:lumOff val="40000"/>
                <a:shade val="30000"/>
                <a:satMod val="115000"/>
              </a:schemeClr>
            </a:gs>
            <a:gs pos="50000">
              <a:schemeClr val="accent2">
                <a:lumMod val="60000"/>
                <a:lumOff val="40000"/>
                <a:shade val="67500"/>
                <a:satMod val="115000"/>
              </a:schemeClr>
            </a:gs>
            <a:gs pos="100000">
              <a:schemeClr val="accent2">
                <a:lumMod val="60000"/>
                <a:lumOff val="40000"/>
                <a:shade val="100000"/>
                <a:satMod val="115000"/>
              </a:schemeClr>
            </a:gs>
          </a:gsLst>
          <a:lin ang="13500000" scaled="1"/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300" kern="1200" dirty="0" smtClean="0"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清</a:t>
          </a:r>
          <a:endParaRPr lang="zh-TW" sz="3300" kern="1200" dirty="0">
            <a:latin typeface="文鼎新潮ＰＯＰ體P" panose="020B0602010101010101" pitchFamily="34" charset="-120"/>
            <a:ea typeface="文鼎新潮ＰＯＰ體P" panose="020B0602010101010101" pitchFamily="34" charset="-120"/>
          </a:endParaRPr>
        </a:p>
      </dsp:txBody>
      <dsp:txXfrm>
        <a:off x="3352292" y="2139282"/>
        <a:ext cx="592896" cy="592896"/>
      </dsp:txXfrm>
    </dsp:sp>
    <dsp:sp modelId="{82CF69C4-E4F6-43EE-BE67-C28BC484B5CF}">
      <dsp:nvSpPr>
        <dsp:cNvPr id="0" name=""/>
        <dsp:cNvSpPr/>
      </dsp:nvSpPr>
      <dsp:spPr>
        <a:xfrm>
          <a:off x="4151829" y="2016489"/>
          <a:ext cx="1257723" cy="8384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500" kern="1200" dirty="0" smtClean="0"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清潔容器</a:t>
          </a:r>
          <a:endParaRPr lang="zh-TW" sz="2500" kern="1200" dirty="0">
            <a:latin typeface="文鼎新潮ＰＯＰ體P" panose="020B0602010101010101" pitchFamily="34" charset="-120"/>
            <a:ea typeface="文鼎新潮ＰＯＰ體P" panose="020B0602010101010101" pitchFamily="34" charset="-120"/>
          </a:endParaRPr>
        </a:p>
      </dsp:txBody>
      <dsp:txXfrm>
        <a:off x="4151829" y="2016489"/>
        <a:ext cx="1257723" cy="838482"/>
      </dsp:txXfrm>
    </dsp:sp>
    <dsp:sp modelId="{255037DD-ED0C-4167-946A-7D0C057BEA9C}">
      <dsp:nvSpPr>
        <dsp:cNvPr id="0" name=""/>
        <dsp:cNvSpPr/>
      </dsp:nvSpPr>
      <dsp:spPr>
        <a:xfrm>
          <a:off x="2689423" y="2951927"/>
          <a:ext cx="838482" cy="838482"/>
        </a:xfrm>
        <a:prstGeom prst="ellipse">
          <a:avLst/>
        </a:prstGeom>
        <a:gradFill flip="none" rotWithShape="0">
          <a:gsLst>
            <a:gs pos="0">
              <a:schemeClr val="tx2">
                <a:lumMod val="75000"/>
                <a:shade val="30000"/>
                <a:satMod val="115000"/>
              </a:schemeClr>
            </a:gs>
            <a:gs pos="50000">
              <a:schemeClr val="tx2">
                <a:lumMod val="75000"/>
                <a:shade val="67500"/>
                <a:satMod val="115000"/>
              </a:schemeClr>
            </a:gs>
            <a:gs pos="100000">
              <a:schemeClr val="tx2">
                <a:lumMod val="75000"/>
                <a:shade val="100000"/>
                <a:satMod val="115000"/>
              </a:schemeClr>
            </a:gs>
          </a:gsLst>
          <a:path path="circle">
            <a:fillToRect l="100000" b="100000"/>
          </a:path>
          <a:tileRect t="-100000" r="-100000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300" kern="1200" dirty="0" smtClean="0"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刷</a:t>
          </a:r>
          <a:endParaRPr lang="zh-TW" sz="3300" kern="1200" dirty="0">
            <a:latin typeface="文鼎新潮ＰＯＰ體P" panose="020B0602010101010101" pitchFamily="34" charset="-120"/>
            <a:ea typeface="文鼎新潮ＰＯＰ體P" panose="020B0602010101010101" pitchFamily="34" charset="-120"/>
          </a:endParaRPr>
        </a:p>
      </dsp:txBody>
      <dsp:txXfrm>
        <a:off x="2812216" y="3074720"/>
        <a:ext cx="592896" cy="592896"/>
      </dsp:txXfrm>
    </dsp:sp>
    <dsp:sp modelId="{14C9F93E-E98C-45F0-AE90-8D0F2740684B}">
      <dsp:nvSpPr>
        <dsp:cNvPr id="0" name=""/>
        <dsp:cNvSpPr/>
      </dsp:nvSpPr>
      <dsp:spPr>
        <a:xfrm>
          <a:off x="3611753" y="2951927"/>
          <a:ext cx="1257723" cy="8384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500" kern="1200" dirty="0" smtClean="0">
              <a:latin typeface="文鼎新潮ＰＯＰ體P" panose="020B0602010101010101" pitchFamily="34" charset="-120"/>
              <a:ea typeface="文鼎新潮ＰＯＰ體P" panose="020B0602010101010101" pitchFamily="34" charset="-120"/>
            </a:rPr>
            <a:t>刷除蟲卵</a:t>
          </a:r>
          <a:endParaRPr lang="zh-TW" sz="2500" kern="1200" dirty="0">
            <a:latin typeface="文鼎新潮ＰＯＰ體P" panose="020B0602010101010101" pitchFamily="34" charset="-120"/>
            <a:ea typeface="文鼎新潮ＰＯＰ體P" panose="020B0602010101010101" pitchFamily="34" charset="-120"/>
          </a:endParaRPr>
        </a:p>
      </dsp:txBody>
      <dsp:txXfrm>
        <a:off x="3611753" y="2951927"/>
        <a:ext cx="1257723" cy="8384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616997" y="2763532"/>
            <a:ext cx="3772287" cy="3772287"/>
          </a:xfrm>
          <a:prstGeom prst="noSmoking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632" b="100000" l="3541" r="9796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8913" y="3348307"/>
            <a:ext cx="2840742" cy="2350013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632" b="100000" l="3541" r="9796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6626" y="2909811"/>
            <a:ext cx="2840742" cy="2350013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632" b="100000" l="3541" r="9796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4683" y="4507987"/>
            <a:ext cx="2840742" cy="2350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2760461779"/>
              </p:ext>
            </p:extLst>
          </p:nvPr>
        </p:nvGraphicFramePr>
        <p:xfrm>
          <a:off x="2129246" y="1541417"/>
          <a:ext cx="7014754" cy="37913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937363" y="4592598"/>
            <a:ext cx="1945380" cy="940526"/>
          </a:xfrm>
          <a:prstGeom prst="rightArrow">
            <a:avLst/>
          </a:prstGeom>
          <a:solidFill>
            <a:srgbClr val="C00000"/>
          </a:solidFill>
          <a:ln w="57150">
            <a:solidFill>
              <a:srgbClr val="00B0F0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衛福部疾管</a:t>
            </a:r>
            <a:r>
              <a:rPr lang="zh-TW" altLang="en-US" dirty="0" smtClean="0"/>
              <a:t>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647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文鼎新潮ＰＯＰ體P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38</cp:revision>
  <dcterms:created xsi:type="dcterms:W3CDTF">2017-11-07T04:44:24Z</dcterms:created>
  <dcterms:modified xsi:type="dcterms:W3CDTF">2019-10-16T01:20:20Z</dcterms:modified>
</cp:coreProperties>
</file>