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3399FF"/>
    <a:srgbClr val="FF6699"/>
    <a:srgbClr val="FF9900"/>
    <a:srgbClr val="FF0066"/>
    <a:srgbClr val="9999FF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>
        <p:scale>
          <a:sx n="70" d="100"/>
          <a:sy n="70" d="100"/>
        </p:scale>
        <p:origin x="128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1FF50F3-B4B3-4397-B6C3-D28E5D0AC73E}" type="doc">
      <dgm:prSet loTypeId="urn:microsoft.com/office/officeart/2005/8/layout/radial2" loCatId="relationship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7B9CE628-3FEA-456C-88ED-B888A0C3C19B}">
      <dgm:prSet/>
      <dgm:spPr/>
      <dgm:t>
        <a:bodyPr/>
        <a:lstStyle/>
        <a:p>
          <a:pPr rtl="0"/>
          <a:r>
            <a:rPr lang="zh-TW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巡</a:t>
          </a:r>
          <a:endParaRPr lang="zh-TW" dirty="0"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47EDF13D-BB86-4EA2-B463-CA530F049162}" type="parTrans" cxnId="{F12F9A8B-CFC4-426D-85C3-97E5C7D05601}">
      <dgm:prSet/>
      <dgm:spPr/>
      <dgm:t>
        <a:bodyPr/>
        <a:lstStyle/>
        <a:p>
          <a:endParaRPr lang="zh-TW" altLang="en-US"/>
        </a:p>
      </dgm:t>
    </dgm:pt>
    <dgm:pt modelId="{946241D6-BB50-470D-AFE3-E3874531F0C3}" type="sibTrans" cxnId="{F12F9A8B-CFC4-426D-85C3-97E5C7D05601}">
      <dgm:prSet/>
      <dgm:spPr/>
      <dgm:t>
        <a:bodyPr/>
        <a:lstStyle/>
        <a:p>
          <a:endParaRPr lang="zh-TW" altLang="en-US"/>
        </a:p>
      </dgm:t>
    </dgm:pt>
    <dgm:pt modelId="{805F70EF-B5D2-4115-A464-618BA79B3CD3}">
      <dgm:prSet/>
      <dgm:spPr/>
      <dgm:t>
        <a:bodyPr/>
        <a:lstStyle/>
        <a:p>
          <a:pPr rtl="0"/>
          <a:r>
            <a:rPr lang="zh-TW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巡檢容器</a:t>
          </a:r>
          <a:endParaRPr lang="zh-TW" dirty="0"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A9122CF7-8461-469A-846C-A5305B7672E1}" type="parTrans" cxnId="{AE0E2E81-323B-49FC-B3B8-537CFB18C91B}">
      <dgm:prSet/>
      <dgm:spPr/>
      <dgm:t>
        <a:bodyPr/>
        <a:lstStyle/>
        <a:p>
          <a:endParaRPr lang="zh-TW" altLang="en-US"/>
        </a:p>
      </dgm:t>
    </dgm:pt>
    <dgm:pt modelId="{C1D643ED-69D5-46FA-9E85-F73051F2B8D3}" type="sibTrans" cxnId="{AE0E2E81-323B-49FC-B3B8-537CFB18C91B}">
      <dgm:prSet/>
      <dgm:spPr/>
      <dgm:t>
        <a:bodyPr/>
        <a:lstStyle/>
        <a:p>
          <a:endParaRPr lang="zh-TW" altLang="en-US"/>
        </a:p>
      </dgm:t>
    </dgm:pt>
    <dgm:pt modelId="{3E856EE6-068A-4405-AEFB-FF2375D186FE}">
      <dgm:prSet/>
      <dgm:spPr/>
      <dgm:t>
        <a:bodyPr/>
        <a:lstStyle/>
        <a:p>
          <a:pPr rtl="0"/>
          <a:r>
            <a:rPr lang="zh-TW" smtClean="0">
              <a:latin typeface="文鼎中特圓" panose="020B0609010101010101" pitchFamily="49" charset="-120"/>
              <a:ea typeface="文鼎中特圓" panose="020B0609010101010101" pitchFamily="49" charset="-120"/>
            </a:rPr>
            <a:t>倒</a:t>
          </a:r>
          <a:endParaRPr lang="zh-TW"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AF6E2524-8534-4700-9255-AAFEB5C2343C}" type="parTrans" cxnId="{1A49DA6C-89D3-4326-A170-47F8E349DDCB}">
      <dgm:prSet/>
      <dgm:spPr/>
      <dgm:t>
        <a:bodyPr/>
        <a:lstStyle/>
        <a:p>
          <a:endParaRPr lang="zh-TW" altLang="en-US"/>
        </a:p>
      </dgm:t>
    </dgm:pt>
    <dgm:pt modelId="{47BA8572-D2AA-46A3-8005-426F54FEACFA}" type="sibTrans" cxnId="{1A49DA6C-89D3-4326-A170-47F8E349DDCB}">
      <dgm:prSet/>
      <dgm:spPr/>
      <dgm:t>
        <a:bodyPr/>
        <a:lstStyle/>
        <a:p>
          <a:endParaRPr lang="zh-TW" altLang="en-US"/>
        </a:p>
      </dgm:t>
    </dgm:pt>
    <dgm:pt modelId="{C941B300-610F-46CF-9997-C103AB4B8CA0}">
      <dgm:prSet/>
      <dgm:spPr/>
      <dgm:t>
        <a:bodyPr/>
        <a:lstStyle/>
        <a:p>
          <a:pPr rtl="0"/>
          <a:r>
            <a:rPr lang="zh-TW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倒掉積水</a:t>
          </a:r>
          <a:endParaRPr lang="zh-TW" dirty="0"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E9A96577-D50A-4934-863D-D43598F27AB6}" type="parTrans" cxnId="{62A29695-02F1-4A1F-8D5B-7304BA64A113}">
      <dgm:prSet/>
      <dgm:spPr/>
      <dgm:t>
        <a:bodyPr/>
        <a:lstStyle/>
        <a:p>
          <a:endParaRPr lang="zh-TW" altLang="en-US"/>
        </a:p>
      </dgm:t>
    </dgm:pt>
    <dgm:pt modelId="{59D79933-8CE1-47D8-9204-8408E4DE6697}" type="sibTrans" cxnId="{62A29695-02F1-4A1F-8D5B-7304BA64A113}">
      <dgm:prSet/>
      <dgm:spPr/>
      <dgm:t>
        <a:bodyPr/>
        <a:lstStyle/>
        <a:p>
          <a:endParaRPr lang="zh-TW" altLang="en-US"/>
        </a:p>
      </dgm:t>
    </dgm:pt>
    <dgm:pt modelId="{7A366AE1-45A7-4B24-8156-45209C69DB0F}">
      <dgm:prSet/>
      <dgm:spPr/>
      <dgm:t>
        <a:bodyPr/>
        <a:lstStyle/>
        <a:p>
          <a:pPr rtl="0"/>
          <a:r>
            <a:rPr lang="zh-TW" smtClean="0">
              <a:latin typeface="文鼎中特圓" panose="020B0609010101010101" pitchFamily="49" charset="-120"/>
              <a:ea typeface="文鼎中特圓" panose="020B0609010101010101" pitchFamily="49" charset="-120"/>
            </a:rPr>
            <a:t>清</a:t>
          </a:r>
          <a:endParaRPr lang="zh-TW"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C6985809-5904-436F-A481-74FC2D9E83A4}" type="parTrans" cxnId="{2392D2F0-9A7E-486D-A4D1-C9E32CC3C356}">
      <dgm:prSet/>
      <dgm:spPr/>
      <dgm:t>
        <a:bodyPr/>
        <a:lstStyle/>
        <a:p>
          <a:endParaRPr lang="zh-TW" altLang="en-US"/>
        </a:p>
      </dgm:t>
    </dgm:pt>
    <dgm:pt modelId="{F82F0008-B5EC-43DE-BDDF-E82BACF79966}" type="sibTrans" cxnId="{2392D2F0-9A7E-486D-A4D1-C9E32CC3C356}">
      <dgm:prSet/>
      <dgm:spPr/>
      <dgm:t>
        <a:bodyPr/>
        <a:lstStyle/>
        <a:p>
          <a:endParaRPr lang="zh-TW" altLang="en-US"/>
        </a:p>
      </dgm:t>
    </dgm:pt>
    <dgm:pt modelId="{53D016F7-4704-4C99-B553-780057FFCF06}">
      <dgm:prSet/>
      <dgm:spPr/>
      <dgm:t>
        <a:bodyPr/>
        <a:lstStyle/>
        <a:p>
          <a:pPr rtl="0"/>
          <a:r>
            <a:rPr lang="zh-TW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清潔容器</a:t>
          </a:r>
          <a:endParaRPr lang="zh-TW" dirty="0"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352D0A0D-8076-4C88-A5E3-C59ECF60702E}" type="parTrans" cxnId="{EA3A9F6A-1B9F-44E4-8166-B5E992E6BEEC}">
      <dgm:prSet/>
      <dgm:spPr/>
      <dgm:t>
        <a:bodyPr/>
        <a:lstStyle/>
        <a:p>
          <a:endParaRPr lang="zh-TW" altLang="en-US"/>
        </a:p>
      </dgm:t>
    </dgm:pt>
    <dgm:pt modelId="{0F26D0F5-B2A7-4F1A-9EA4-17A286264214}" type="sibTrans" cxnId="{EA3A9F6A-1B9F-44E4-8166-B5E992E6BEEC}">
      <dgm:prSet/>
      <dgm:spPr/>
      <dgm:t>
        <a:bodyPr/>
        <a:lstStyle/>
        <a:p>
          <a:endParaRPr lang="zh-TW" altLang="en-US"/>
        </a:p>
      </dgm:t>
    </dgm:pt>
    <dgm:pt modelId="{F7294E53-49C2-445E-8D65-853BA1BF2345}">
      <dgm:prSet/>
      <dgm:spPr/>
      <dgm:t>
        <a:bodyPr/>
        <a:lstStyle/>
        <a:p>
          <a:pPr rtl="0"/>
          <a:r>
            <a:rPr lang="zh-TW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刷</a:t>
          </a:r>
          <a:endParaRPr lang="zh-TW" dirty="0"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659B1E7C-48F5-4457-8168-74DB0D5C6FB9}" type="parTrans" cxnId="{F2ED34B0-1DFC-4663-B3B8-69CC517A6047}">
      <dgm:prSet/>
      <dgm:spPr/>
      <dgm:t>
        <a:bodyPr/>
        <a:lstStyle/>
        <a:p>
          <a:endParaRPr lang="zh-TW" altLang="en-US"/>
        </a:p>
      </dgm:t>
    </dgm:pt>
    <dgm:pt modelId="{7C412D67-7BFE-4C91-8557-C1B125AC1359}" type="sibTrans" cxnId="{F2ED34B0-1DFC-4663-B3B8-69CC517A6047}">
      <dgm:prSet/>
      <dgm:spPr/>
      <dgm:t>
        <a:bodyPr/>
        <a:lstStyle/>
        <a:p>
          <a:endParaRPr lang="zh-TW" altLang="en-US"/>
        </a:p>
      </dgm:t>
    </dgm:pt>
    <dgm:pt modelId="{7C8B33F6-ED41-47AC-AE12-C61FEA87FBC3}">
      <dgm:prSet/>
      <dgm:spPr/>
      <dgm:t>
        <a:bodyPr/>
        <a:lstStyle/>
        <a:p>
          <a:pPr rtl="0"/>
          <a:r>
            <a:rPr lang="zh-TW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刷除蟲卵</a:t>
          </a:r>
          <a:endParaRPr lang="zh-TW" dirty="0">
            <a:latin typeface="文鼎中特圓" panose="020B0609010101010101" pitchFamily="49" charset="-120"/>
            <a:ea typeface="文鼎中特圓" panose="020B0609010101010101" pitchFamily="49" charset="-120"/>
          </a:endParaRPr>
        </a:p>
      </dgm:t>
    </dgm:pt>
    <dgm:pt modelId="{334DF031-0454-4B70-9F07-9AC395634EA4}" type="parTrans" cxnId="{032C6BBB-6E12-4BD5-9DB6-F8BB107B7DC8}">
      <dgm:prSet/>
      <dgm:spPr/>
      <dgm:t>
        <a:bodyPr/>
        <a:lstStyle/>
        <a:p>
          <a:endParaRPr lang="zh-TW" altLang="en-US"/>
        </a:p>
      </dgm:t>
    </dgm:pt>
    <dgm:pt modelId="{6A3C0A87-2A77-4918-907E-13F2559443A2}" type="sibTrans" cxnId="{032C6BBB-6E12-4BD5-9DB6-F8BB107B7DC8}">
      <dgm:prSet/>
      <dgm:spPr/>
      <dgm:t>
        <a:bodyPr/>
        <a:lstStyle/>
        <a:p>
          <a:endParaRPr lang="zh-TW" altLang="en-US"/>
        </a:p>
      </dgm:t>
    </dgm:pt>
    <dgm:pt modelId="{0492DAC3-33B0-4E9E-8BDA-4E2DD6F00A26}" type="pres">
      <dgm:prSet presAssocID="{81FF50F3-B4B3-4397-B6C3-D28E5D0AC73E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D7EB5B20-B128-466C-A651-D35F6DF1B39B}" type="pres">
      <dgm:prSet presAssocID="{81FF50F3-B4B3-4397-B6C3-D28E5D0AC73E}" presName="cycle" presStyleCnt="0"/>
      <dgm:spPr/>
    </dgm:pt>
    <dgm:pt modelId="{DD3D7F92-EAD6-41D3-950D-EFF4DB87A9D1}" type="pres">
      <dgm:prSet presAssocID="{81FF50F3-B4B3-4397-B6C3-D28E5D0AC73E}" presName="centerShape" presStyleCnt="0"/>
      <dgm:spPr/>
    </dgm:pt>
    <dgm:pt modelId="{9B4182E5-4E63-4D19-818F-B4CF72494392}" type="pres">
      <dgm:prSet presAssocID="{81FF50F3-B4B3-4397-B6C3-D28E5D0AC73E}" presName="connSite" presStyleLbl="node1" presStyleIdx="0" presStyleCnt="5"/>
      <dgm:spPr/>
    </dgm:pt>
    <dgm:pt modelId="{FC723501-48C7-4CF3-855C-A1E1059E2B99}" type="pres">
      <dgm:prSet presAssocID="{81FF50F3-B4B3-4397-B6C3-D28E5D0AC73E}" presName="visible" presStyleLbl="node1" presStyleIdx="0" presStyleCnt="5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50D87BDB-BA94-4528-AF72-127AACCF5DF5}" type="pres">
      <dgm:prSet presAssocID="{47EDF13D-BB86-4EA2-B463-CA530F049162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E1EEECD6-25ED-4CD7-96FD-5786321B562E}" type="pres">
      <dgm:prSet presAssocID="{7B9CE628-3FEA-456C-88ED-B888A0C3C19B}" presName="node" presStyleCnt="0"/>
      <dgm:spPr/>
    </dgm:pt>
    <dgm:pt modelId="{4EB098DA-2D8F-401E-A540-766770C35CC8}" type="pres">
      <dgm:prSet presAssocID="{7B9CE628-3FEA-456C-88ED-B888A0C3C19B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B96800E-CD43-453F-B4D6-474241C04077}" type="pres">
      <dgm:prSet presAssocID="{7B9CE628-3FEA-456C-88ED-B888A0C3C19B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78BCFDF-E050-468C-876D-E21530735DE6}" type="pres">
      <dgm:prSet presAssocID="{AF6E2524-8534-4700-9255-AAFEB5C2343C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2C9FD5A2-C2B3-4194-892D-10D511FD78BC}" type="pres">
      <dgm:prSet presAssocID="{3E856EE6-068A-4405-AEFB-FF2375D186FE}" presName="node" presStyleCnt="0"/>
      <dgm:spPr/>
    </dgm:pt>
    <dgm:pt modelId="{618AA86D-748B-42BF-A6A7-ED1A8895F04D}" type="pres">
      <dgm:prSet presAssocID="{3E856EE6-068A-4405-AEFB-FF2375D186FE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AB1EEBA-0F05-4C3D-9FCC-40CEFFBAF7E0}" type="pres">
      <dgm:prSet presAssocID="{3E856EE6-068A-4405-AEFB-FF2375D186FE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628BD54-3F6C-4530-B2BC-F09918191D3D}" type="pres">
      <dgm:prSet presAssocID="{C6985809-5904-436F-A481-74FC2D9E83A4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3F5C6BA6-9A9C-4A5C-A8E3-73C334947E9B}" type="pres">
      <dgm:prSet presAssocID="{7A366AE1-45A7-4B24-8156-45209C69DB0F}" presName="node" presStyleCnt="0"/>
      <dgm:spPr/>
    </dgm:pt>
    <dgm:pt modelId="{8AC05886-4B1E-42BC-908B-19C1EC4E181C}" type="pres">
      <dgm:prSet presAssocID="{7A366AE1-45A7-4B24-8156-45209C69DB0F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9365D3A-C5D2-452C-8AD3-D235F55AAF61}" type="pres">
      <dgm:prSet presAssocID="{7A366AE1-45A7-4B24-8156-45209C69DB0F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6B8BD4E-D3C2-4C30-8331-23AD10D91BDB}" type="pres">
      <dgm:prSet presAssocID="{659B1E7C-48F5-4457-8168-74DB0D5C6FB9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9633E716-797C-4142-B2D9-3AE0AF5ECBBE}" type="pres">
      <dgm:prSet presAssocID="{F7294E53-49C2-445E-8D65-853BA1BF2345}" presName="node" presStyleCnt="0"/>
      <dgm:spPr/>
    </dgm:pt>
    <dgm:pt modelId="{53ED499A-3CEE-4E64-94D6-6139E3D2213B}" type="pres">
      <dgm:prSet presAssocID="{F7294E53-49C2-445E-8D65-853BA1BF2345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AEED716-DF27-46CA-8668-A5B1685DA8E1}" type="pres">
      <dgm:prSet presAssocID="{F7294E53-49C2-445E-8D65-853BA1BF2345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251AC9D1-D994-40AB-9F12-F27E56CA7BC9}" type="presOf" srcId="{3E856EE6-068A-4405-AEFB-FF2375D186FE}" destId="{618AA86D-748B-42BF-A6A7-ED1A8895F04D}" srcOrd="0" destOrd="0" presId="urn:microsoft.com/office/officeart/2005/8/layout/radial2"/>
    <dgm:cxn modelId="{F12F9A8B-CFC4-426D-85C3-97E5C7D05601}" srcId="{81FF50F3-B4B3-4397-B6C3-D28E5D0AC73E}" destId="{7B9CE628-3FEA-456C-88ED-B888A0C3C19B}" srcOrd="0" destOrd="0" parTransId="{47EDF13D-BB86-4EA2-B463-CA530F049162}" sibTransId="{946241D6-BB50-470D-AFE3-E3874531F0C3}"/>
    <dgm:cxn modelId="{6A9E568A-2E96-4294-943E-384423B9432B}" type="presOf" srcId="{81FF50F3-B4B3-4397-B6C3-D28E5D0AC73E}" destId="{0492DAC3-33B0-4E9E-8BDA-4E2DD6F00A26}" srcOrd="0" destOrd="0" presId="urn:microsoft.com/office/officeart/2005/8/layout/radial2"/>
    <dgm:cxn modelId="{9E615078-81EC-4496-BC6C-2B568E1F6325}" type="presOf" srcId="{C941B300-610F-46CF-9997-C103AB4B8CA0}" destId="{2AB1EEBA-0F05-4C3D-9FCC-40CEFFBAF7E0}" srcOrd="0" destOrd="0" presId="urn:microsoft.com/office/officeart/2005/8/layout/radial2"/>
    <dgm:cxn modelId="{2392D2F0-9A7E-486D-A4D1-C9E32CC3C356}" srcId="{81FF50F3-B4B3-4397-B6C3-D28E5D0AC73E}" destId="{7A366AE1-45A7-4B24-8156-45209C69DB0F}" srcOrd="2" destOrd="0" parTransId="{C6985809-5904-436F-A481-74FC2D9E83A4}" sibTransId="{F82F0008-B5EC-43DE-BDDF-E82BACF79966}"/>
    <dgm:cxn modelId="{EA3A9F6A-1B9F-44E4-8166-B5E992E6BEEC}" srcId="{7A366AE1-45A7-4B24-8156-45209C69DB0F}" destId="{53D016F7-4704-4C99-B553-780057FFCF06}" srcOrd="0" destOrd="0" parTransId="{352D0A0D-8076-4C88-A5E3-C59ECF60702E}" sibTransId="{0F26D0F5-B2A7-4F1A-9EA4-17A286264214}"/>
    <dgm:cxn modelId="{AE0E2E81-323B-49FC-B3B8-537CFB18C91B}" srcId="{7B9CE628-3FEA-456C-88ED-B888A0C3C19B}" destId="{805F70EF-B5D2-4115-A464-618BA79B3CD3}" srcOrd="0" destOrd="0" parTransId="{A9122CF7-8461-469A-846C-A5305B7672E1}" sibTransId="{C1D643ED-69D5-46FA-9E85-F73051F2B8D3}"/>
    <dgm:cxn modelId="{3AE9CEF3-17DB-4294-AEDD-783DA93A9A14}" type="presOf" srcId="{7C8B33F6-ED41-47AC-AE12-C61FEA87FBC3}" destId="{7AEED716-DF27-46CA-8668-A5B1685DA8E1}" srcOrd="0" destOrd="0" presId="urn:microsoft.com/office/officeart/2005/8/layout/radial2"/>
    <dgm:cxn modelId="{845AA240-AD7F-4E9D-A3FA-3943CAD0C2CB}" type="presOf" srcId="{7B9CE628-3FEA-456C-88ED-B888A0C3C19B}" destId="{4EB098DA-2D8F-401E-A540-766770C35CC8}" srcOrd="0" destOrd="0" presId="urn:microsoft.com/office/officeart/2005/8/layout/radial2"/>
    <dgm:cxn modelId="{F2ED34B0-1DFC-4663-B3B8-69CC517A6047}" srcId="{81FF50F3-B4B3-4397-B6C3-D28E5D0AC73E}" destId="{F7294E53-49C2-445E-8D65-853BA1BF2345}" srcOrd="3" destOrd="0" parTransId="{659B1E7C-48F5-4457-8168-74DB0D5C6FB9}" sibTransId="{7C412D67-7BFE-4C91-8557-C1B125AC1359}"/>
    <dgm:cxn modelId="{37FE8832-AB5A-426C-BA98-867AE2E3033D}" type="presOf" srcId="{659B1E7C-48F5-4457-8168-74DB0D5C6FB9}" destId="{66B8BD4E-D3C2-4C30-8331-23AD10D91BDB}" srcOrd="0" destOrd="0" presId="urn:microsoft.com/office/officeart/2005/8/layout/radial2"/>
    <dgm:cxn modelId="{032C6BBB-6E12-4BD5-9DB6-F8BB107B7DC8}" srcId="{F7294E53-49C2-445E-8D65-853BA1BF2345}" destId="{7C8B33F6-ED41-47AC-AE12-C61FEA87FBC3}" srcOrd="0" destOrd="0" parTransId="{334DF031-0454-4B70-9F07-9AC395634EA4}" sibTransId="{6A3C0A87-2A77-4918-907E-13F2559443A2}"/>
    <dgm:cxn modelId="{D998A6FA-D00D-4342-AF1C-56531DBD13AB}" type="presOf" srcId="{C6985809-5904-436F-A481-74FC2D9E83A4}" destId="{3628BD54-3F6C-4530-B2BC-F09918191D3D}" srcOrd="0" destOrd="0" presId="urn:microsoft.com/office/officeart/2005/8/layout/radial2"/>
    <dgm:cxn modelId="{6DE25F2E-5C52-4128-BA35-6F18972C45F9}" type="presOf" srcId="{805F70EF-B5D2-4115-A464-618BA79B3CD3}" destId="{CB96800E-CD43-453F-B4D6-474241C04077}" srcOrd="0" destOrd="0" presId="urn:microsoft.com/office/officeart/2005/8/layout/radial2"/>
    <dgm:cxn modelId="{53881219-05CD-47F4-A105-D3F9E4DB8BA8}" type="presOf" srcId="{F7294E53-49C2-445E-8D65-853BA1BF2345}" destId="{53ED499A-3CEE-4E64-94D6-6139E3D2213B}" srcOrd="0" destOrd="0" presId="urn:microsoft.com/office/officeart/2005/8/layout/radial2"/>
    <dgm:cxn modelId="{93378D90-AA79-4780-A0E1-724EB35CE385}" type="presOf" srcId="{7A366AE1-45A7-4B24-8156-45209C69DB0F}" destId="{8AC05886-4B1E-42BC-908B-19C1EC4E181C}" srcOrd="0" destOrd="0" presId="urn:microsoft.com/office/officeart/2005/8/layout/radial2"/>
    <dgm:cxn modelId="{62A29695-02F1-4A1F-8D5B-7304BA64A113}" srcId="{3E856EE6-068A-4405-AEFB-FF2375D186FE}" destId="{C941B300-610F-46CF-9997-C103AB4B8CA0}" srcOrd="0" destOrd="0" parTransId="{E9A96577-D50A-4934-863D-D43598F27AB6}" sibTransId="{59D79933-8CE1-47D8-9204-8408E4DE6697}"/>
    <dgm:cxn modelId="{74164944-40D4-44BC-88E2-2D94E5DD699F}" type="presOf" srcId="{53D016F7-4704-4C99-B553-780057FFCF06}" destId="{B9365D3A-C5D2-452C-8AD3-D235F55AAF61}" srcOrd="0" destOrd="0" presId="urn:microsoft.com/office/officeart/2005/8/layout/radial2"/>
    <dgm:cxn modelId="{1A49DA6C-89D3-4326-A170-47F8E349DDCB}" srcId="{81FF50F3-B4B3-4397-B6C3-D28E5D0AC73E}" destId="{3E856EE6-068A-4405-AEFB-FF2375D186FE}" srcOrd="1" destOrd="0" parTransId="{AF6E2524-8534-4700-9255-AAFEB5C2343C}" sibTransId="{47BA8572-D2AA-46A3-8005-426F54FEACFA}"/>
    <dgm:cxn modelId="{48A1B3CA-01F9-40D8-82C9-FCE043D40C9A}" type="presOf" srcId="{AF6E2524-8534-4700-9255-AAFEB5C2343C}" destId="{378BCFDF-E050-468C-876D-E21530735DE6}" srcOrd="0" destOrd="0" presId="urn:microsoft.com/office/officeart/2005/8/layout/radial2"/>
    <dgm:cxn modelId="{CFEB5AF1-F083-41AD-AC9D-A3F7F27744FB}" type="presOf" srcId="{47EDF13D-BB86-4EA2-B463-CA530F049162}" destId="{50D87BDB-BA94-4528-AF72-127AACCF5DF5}" srcOrd="0" destOrd="0" presId="urn:microsoft.com/office/officeart/2005/8/layout/radial2"/>
    <dgm:cxn modelId="{F49DA098-5EAA-4032-A5EE-D4BEF48AC0E1}" type="presParOf" srcId="{0492DAC3-33B0-4E9E-8BDA-4E2DD6F00A26}" destId="{D7EB5B20-B128-466C-A651-D35F6DF1B39B}" srcOrd="0" destOrd="0" presId="urn:microsoft.com/office/officeart/2005/8/layout/radial2"/>
    <dgm:cxn modelId="{E27305BF-4D6E-46A1-A1A3-7AFE467FD651}" type="presParOf" srcId="{D7EB5B20-B128-466C-A651-D35F6DF1B39B}" destId="{DD3D7F92-EAD6-41D3-950D-EFF4DB87A9D1}" srcOrd="0" destOrd="0" presId="urn:microsoft.com/office/officeart/2005/8/layout/radial2"/>
    <dgm:cxn modelId="{74AF67EE-609C-4566-84AC-7C67E246701E}" type="presParOf" srcId="{DD3D7F92-EAD6-41D3-950D-EFF4DB87A9D1}" destId="{9B4182E5-4E63-4D19-818F-B4CF72494392}" srcOrd="0" destOrd="0" presId="urn:microsoft.com/office/officeart/2005/8/layout/radial2"/>
    <dgm:cxn modelId="{269CCDB8-7EDD-47E4-BC71-1F4E902F0749}" type="presParOf" srcId="{DD3D7F92-EAD6-41D3-950D-EFF4DB87A9D1}" destId="{FC723501-48C7-4CF3-855C-A1E1059E2B99}" srcOrd="1" destOrd="0" presId="urn:microsoft.com/office/officeart/2005/8/layout/radial2"/>
    <dgm:cxn modelId="{258C901C-EE66-4BC3-9B71-6DBDA838DE64}" type="presParOf" srcId="{D7EB5B20-B128-466C-A651-D35F6DF1B39B}" destId="{50D87BDB-BA94-4528-AF72-127AACCF5DF5}" srcOrd="1" destOrd="0" presId="urn:microsoft.com/office/officeart/2005/8/layout/radial2"/>
    <dgm:cxn modelId="{E876D0B3-6510-4FB0-BC1D-0B69317F7B4F}" type="presParOf" srcId="{D7EB5B20-B128-466C-A651-D35F6DF1B39B}" destId="{E1EEECD6-25ED-4CD7-96FD-5786321B562E}" srcOrd="2" destOrd="0" presId="urn:microsoft.com/office/officeart/2005/8/layout/radial2"/>
    <dgm:cxn modelId="{7C400CD3-4DF5-4F0D-B72B-44127C2475D2}" type="presParOf" srcId="{E1EEECD6-25ED-4CD7-96FD-5786321B562E}" destId="{4EB098DA-2D8F-401E-A540-766770C35CC8}" srcOrd="0" destOrd="0" presId="urn:microsoft.com/office/officeart/2005/8/layout/radial2"/>
    <dgm:cxn modelId="{CC3DB883-4B1D-426C-926B-E3D34A3EB8BE}" type="presParOf" srcId="{E1EEECD6-25ED-4CD7-96FD-5786321B562E}" destId="{CB96800E-CD43-453F-B4D6-474241C04077}" srcOrd="1" destOrd="0" presId="urn:microsoft.com/office/officeart/2005/8/layout/radial2"/>
    <dgm:cxn modelId="{82665F51-3084-46FA-8DA0-3659FBE0A665}" type="presParOf" srcId="{D7EB5B20-B128-466C-A651-D35F6DF1B39B}" destId="{378BCFDF-E050-468C-876D-E21530735DE6}" srcOrd="3" destOrd="0" presId="urn:microsoft.com/office/officeart/2005/8/layout/radial2"/>
    <dgm:cxn modelId="{708E14C1-B542-4102-8DEA-9DB5AB24A267}" type="presParOf" srcId="{D7EB5B20-B128-466C-A651-D35F6DF1B39B}" destId="{2C9FD5A2-C2B3-4194-892D-10D511FD78BC}" srcOrd="4" destOrd="0" presId="urn:microsoft.com/office/officeart/2005/8/layout/radial2"/>
    <dgm:cxn modelId="{3C837D2A-5A30-43A0-A083-D5EA747C16D3}" type="presParOf" srcId="{2C9FD5A2-C2B3-4194-892D-10D511FD78BC}" destId="{618AA86D-748B-42BF-A6A7-ED1A8895F04D}" srcOrd="0" destOrd="0" presId="urn:microsoft.com/office/officeart/2005/8/layout/radial2"/>
    <dgm:cxn modelId="{9372FAE3-9BF9-4CBC-823B-0E0D39C0939B}" type="presParOf" srcId="{2C9FD5A2-C2B3-4194-892D-10D511FD78BC}" destId="{2AB1EEBA-0F05-4C3D-9FCC-40CEFFBAF7E0}" srcOrd="1" destOrd="0" presId="urn:microsoft.com/office/officeart/2005/8/layout/radial2"/>
    <dgm:cxn modelId="{E2551188-3678-4C44-8432-41AE1B958940}" type="presParOf" srcId="{D7EB5B20-B128-466C-A651-D35F6DF1B39B}" destId="{3628BD54-3F6C-4530-B2BC-F09918191D3D}" srcOrd="5" destOrd="0" presId="urn:microsoft.com/office/officeart/2005/8/layout/radial2"/>
    <dgm:cxn modelId="{93BB7C8E-6E76-42AB-959B-F18B49A090ED}" type="presParOf" srcId="{D7EB5B20-B128-466C-A651-D35F6DF1B39B}" destId="{3F5C6BA6-9A9C-4A5C-A8E3-73C334947E9B}" srcOrd="6" destOrd="0" presId="urn:microsoft.com/office/officeart/2005/8/layout/radial2"/>
    <dgm:cxn modelId="{1C99B07C-8790-499A-B8A0-DCD3E576C863}" type="presParOf" srcId="{3F5C6BA6-9A9C-4A5C-A8E3-73C334947E9B}" destId="{8AC05886-4B1E-42BC-908B-19C1EC4E181C}" srcOrd="0" destOrd="0" presId="urn:microsoft.com/office/officeart/2005/8/layout/radial2"/>
    <dgm:cxn modelId="{AB6D7978-E67F-43DF-82B7-9043FF1158B1}" type="presParOf" srcId="{3F5C6BA6-9A9C-4A5C-A8E3-73C334947E9B}" destId="{B9365D3A-C5D2-452C-8AD3-D235F55AAF61}" srcOrd="1" destOrd="0" presId="urn:microsoft.com/office/officeart/2005/8/layout/radial2"/>
    <dgm:cxn modelId="{E174EB73-AA1F-4FFE-A6D4-F17AA255CDFB}" type="presParOf" srcId="{D7EB5B20-B128-466C-A651-D35F6DF1B39B}" destId="{66B8BD4E-D3C2-4C30-8331-23AD10D91BDB}" srcOrd="7" destOrd="0" presId="urn:microsoft.com/office/officeart/2005/8/layout/radial2"/>
    <dgm:cxn modelId="{D243A473-F363-491D-86CC-EF54B15F4F8E}" type="presParOf" srcId="{D7EB5B20-B128-466C-A651-D35F6DF1B39B}" destId="{9633E716-797C-4142-B2D9-3AE0AF5ECBBE}" srcOrd="8" destOrd="0" presId="urn:microsoft.com/office/officeart/2005/8/layout/radial2"/>
    <dgm:cxn modelId="{F985F249-C03F-4A22-B428-0997B70AD14F}" type="presParOf" srcId="{9633E716-797C-4142-B2D9-3AE0AF5ECBBE}" destId="{53ED499A-3CEE-4E64-94D6-6139E3D2213B}" srcOrd="0" destOrd="0" presId="urn:microsoft.com/office/officeart/2005/8/layout/radial2"/>
    <dgm:cxn modelId="{9614DA45-F3DB-448E-8108-1DF415ED218C}" type="presParOf" srcId="{9633E716-797C-4142-B2D9-3AE0AF5ECBBE}" destId="{7AEED716-DF27-46CA-8668-A5B1685DA8E1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B8BD4E-D3C2-4C30-8331-23AD10D91BDB}">
      <dsp:nvSpPr>
        <dsp:cNvPr id="0" name=""/>
        <dsp:cNvSpPr/>
      </dsp:nvSpPr>
      <dsp:spPr>
        <a:xfrm rot="3681739">
          <a:off x="2110752" y="3000205"/>
          <a:ext cx="792146" cy="41835"/>
        </a:xfrm>
        <a:custGeom>
          <a:avLst/>
          <a:gdLst/>
          <a:ahLst/>
          <a:cxnLst/>
          <a:rect l="0" t="0" r="0" b="0"/>
          <a:pathLst>
            <a:path>
              <a:moveTo>
                <a:pt x="0" y="20917"/>
              </a:moveTo>
              <a:lnTo>
                <a:pt x="792146" y="20917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28BD54-3F6C-4530-B2BC-F09918191D3D}">
      <dsp:nvSpPr>
        <dsp:cNvPr id="0" name=""/>
        <dsp:cNvSpPr/>
      </dsp:nvSpPr>
      <dsp:spPr>
        <a:xfrm rot="1311939">
          <a:off x="2545311" y="2430122"/>
          <a:ext cx="566850" cy="41835"/>
        </a:xfrm>
        <a:custGeom>
          <a:avLst/>
          <a:gdLst/>
          <a:ahLst/>
          <a:cxnLst/>
          <a:rect l="0" t="0" r="0" b="0"/>
          <a:pathLst>
            <a:path>
              <a:moveTo>
                <a:pt x="0" y="20917"/>
              </a:moveTo>
              <a:lnTo>
                <a:pt x="566850" y="20917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8BCFDF-E050-468C-876D-E21530735DE6}">
      <dsp:nvSpPr>
        <dsp:cNvPr id="0" name=""/>
        <dsp:cNvSpPr/>
      </dsp:nvSpPr>
      <dsp:spPr>
        <a:xfrm rot="20288061">
          <a:off x="2545311" y="1779274"/>
          <a:ext cx="566850" cy="41835"/>
        </a:xfrm>
        <a:custGeom>
          <a:avLst/>
          <a:gdLst/>
          <a:ahLst/>
          <a:cxnLst/>
          <a:rect l="0" t="0" r="0" b="0"/>
          <a:pathLst>
            <a:path>
              <a:moveTo>
                <a:pt x="0" y="20917"/>
              </a:moveTo>
              <a:lnTo>
                <a:pt x="566850" y="20917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D87BDB-BA94-4528-AF72-127AACCF5DF5}">
      <dsp:nvSpPr>
        <dsp:cNvPr id="0" name=""/>
        <dsp:cNvSpPr/>
      </dsp:nvSpPr>
      <dsp:spPr>
        <a:xfrm rot="17918261">
          <a:off x="2110752" y="1209192"/>
          <a:ext cx="792146" cy="41835"/>
        </a:xfrm>
        <a:custGeom>
          <a:avLst/>
          <a:gdLst/>
          <a:ahLst/>
          <a:cxnLst/>
          <a:rect l="0" t="0" r="0" b="0"/>
          <a:pathLst>
            <a:path>
              <a:moveTo>
                <a:pt x="0" y="20917"/>
              </a:moveTo>
              <a:lnTo>
                <a:pt x="792146" y="20917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723501-48C7-4CF3-855C-A1E1059E2B99}">
      <dsp:nvSpPr>
        <dsp:cNvPr id="0" name=""/>
        <dsp:cNvSpPr/>
      </dsp:nvSpPr>
      <dsp:spPr>
        <a:xfrm>
          <a:off x="1235121" y="1342922"/>
          <a:ext cx="1565387" cy="1565387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EB098DA-2D8F-401E-A540-766770C35CC8}">
      <dsp:nvSpPr>
        <dsp:cNvPr id="0" name=""/>
        <dsp:cNvSpPr/>
      </dsp:nvSpPr>
      <dsp:spPr>
        <a:xfrm>
          <a:off x="2452107" y="705"/>
          <a:ext cx="939232" cy="939232"/>
        </a:xfrm>
        <a:prstGeom prst="ellipse">
          <a:avLst/>
        </a:prstGeom>
        <a:gradFill rotWithShape="0">
          <a:gsLst>
            <a:gs pos="0">
              <a:schemeClr val="accent4">
                <a:hueOff val="2598923"/>
                <a:satOff val="-11992"/>
                <a:lumOff val="44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2598923"/>
                <a:satOff val="-11992"/>
                <a:lumOff val="44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2598923"/>
                <a:satOff val="-11992"/>
                <a:lumOff val="44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100" kern="1200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巡</a:t>
          </a:r>
          <a:endParaRPr lang="zh-TW" sz="4100" kern="1200" dirty="0">
            <a:latin typeface="文鼎中特圓" panose="020B0609010101010101" pitchFamily="49" charset="-120"/>
            <a:ea typeface="文鼎中特圓" panose="020B0609010101010101" pitchFamily="49" charset="-120"/>
          </a:endParaRPr>
        </a:p>
      </dsp:txBody>
      <dsp:txXfrm>
        <a:off x="2589654" y="138252"/>
        <a:ext cx="664138" cy="664138"/>
      </dsp:txXfrm>
    </dsp:sp>
    <dsp:sp modelId="{CB96800E-CD43-453F-B4D6-474241C04077}">
      <dsp:nvSpPr>
        <dsp:cNvPr id="0" name=""/>
        <dsp:cNvSpPr/>
      </dsp:nvSpPr>
      <dsp:spPr>
        <a:xfrm>
          <a:off x="3485263" y="705"/>
          <a:ext cx="1408848" cy="9392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100" kern="1200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巡檢容器</a:t>
          </a:r>
          <a:endParaRPr lang="zh-TW" sz="3100" kern="1200" dirty="0">
            <a:latin typeface="文鼎中特圓" panose="020B0609010101010101" pitchFamily="49" charset="-120"/>
            <a:ea typeface="文鼎中特圓" panose="020B0609010101010101" pitchFamily="49" charset="-120"/>
          </a:endParaRPr>
        </a:p>
      </dsp:txBody>
      <dsp:txXfrm>
        <a:off x="3485263" y="705"/>
        <a:ext cx="1408848" cy="939232"/>
      </dsp:txXfrm>
    </dsp:sp>
    <dsp:sp modelId="{618AA86D-748B-42BF-A6A7-ED1A8895F04D}">
      <dsp:nvSpPr>
        <dsp:cNvPr id="0" name=""/>
        <dsp:cNvSpPr/>
      </dsp:nvSpPr>
      <dsp:spPr>
        <a:xfrm>
          <a:off x="3057987" y="1050120"/>
          <a:ext cx="939232" cy="939232"/>
        </a:xfrm>
        <a:prstGeom prst="ellipse">
          <a:avLst/>
        </a:prstGeom>
        <a:gradFill rotWithShape="0">
          <a:gsLst>
            <a:gs pos="0">
              <a:schemeClr val="accent4">
                <a:hueOff val="5197846"/>
                <a:satOff val="-23984"/>
                <a:lumOff val="88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5197846"/>
                <a:satOff val="-23984"/>
                <a:lumOff val="88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5197846"/>
                <a:satOff val="-23984"/>
                <a:lumOff val="88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100" kern="120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倒</a:t>
          </a:r>
          <a:endParaRPr lang="zh-TW" sz="4100" kern="1200">
            <a:latin typeface="文鼎中特圓" panose="020B0609010101010101" pitchFamily="49" charset="-120"/>
            <a:ea typeface="文鼎中特圓" panose="020B0609010101010101" pitchFamily="49" charset="-120"/>
          </a:endParaRPr>
        </a:p>
      </dsp:txBody>
      <dsp:txXfrm>
        <a:off x="3195534" y="1187667"/>
        <a:ext cx="664138" cy="664138"/>
      </dsp:txXfrm>
    </dsp:sp>
    <dsp:sp modelId="{2AB1EEBA-0F05-4C3D-9FCC-40CEFFBAF7E0}">
      <dsp:nvSpPr>
        <dsp:cNvPr id="0" name=""/>
        <dsp:cNvSpPr/>
      </dsp:nvSpPr>
      <dsp:spPr>
        <a:xfrm>
          <a:off x="4091142" y="1050120"/>
          <a:ext cx="1408848" cy="9392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100" kern="1200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倒掉積水</a:t>
          </a:r>
          <a:endParaRPr lang="zh-TW" sz="3100" kern="1200" dirty="0">
            <a:latin typeface="文鼎中特圓" panose="020B0609010101010101" pitchFamily="49" charset="-120"/>
            <a:ea typeface="文鼎中特圓" panose="020B0609010101010101" pitchFamily="49" charset="-120"/>
          </a:endParaRPr>
        </a:p>
      </dsp:txBody>
      <dsp:txXfrm>
        <a:off x="4091142" y="1050120"/>
        <a:ext cx="1408848" cy="939232"/>
      </dsp:txXfrm>
    </dsp:sp>
    <dsp:sp modelId="{8AC05886-4B1E-42BC-908B-19C1EC4E181C}">
      <dsp:nvSpPr>
        <dsp:cNvPr id="0" name=""/>
        <dsp:cNvSpPr/>
      </dsp:nvSpPr>
      <dsp:spPr>
        <a:xfrm>
          <a:off x="3057987" y="2261880"/>
          <a:ext cx="939232" cy="939232"/>
        </a:xfrm>
        <a:prstGeom prst="ellipse">
          <a:avLst/>
        </a:prstGeom>
        <a:gradFill rotWithShape="0">
          <a:gsLst>
            <a:gs pos="0">
              <a:schemeClr val="accent4">
                <a:hueOff val="7796769"/>
                <a:satOff val="-35976"/>
                <a:lumOff val="132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7796769"/>
                <a:satOff val="-35976"/>
                <a:lumOff val="132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7796769"/>
                <a:satOff val="-35976"/>
                <a:lumOff val="132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100" kern="120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清</a:t>
          </a:r>
          <a:endParaRPr lang="zh-TW" sz="4100" kern="1200">
            <a:latin typeface="文鼎中特圓" panose="020B0609010101010101" pitchFamily="49" charset="-120"/>
            <a:ea typeface="文鼎中特圓" panose="020B0609010101010101" pitchFamily="49" charset="-120"/>
          </a:endParaRPr>
        </a:p>
      </dsp:txBody>
      <dsp:txXfrm>
        <a:off x="3195534" y="2399427"/>
        <a:ext cx="664138" cy="664138"/>
      </dsp:txXfrm>
    </dsp:sp>
    <dsp:sp modelId="{B9365D3A-C5D2-452C-8AD3-D235F55AAF61}">
      <dsp:nvSpPr>
        <dsp:cNvPr id="0" name=""/>
        <dsp:cNvSpPr/>
      </dsp:nvSpPr>
      <dsp:spPr>
        <a:xfrm>
          <a:off x="4091142" y="2261880"/>
          <a:ext cx="1408848" cy="9392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100" kern="1200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清潔容器</a:t>
          </a:r>
          <a:endParaRPr lang="zh-TW" sz="3100" kern="1200" dirty="0">
            <a:latin typeface="文鼎中特圓" panose="020B0609010101010101" pitchFamily="49" charset="-120"/>
            <a:ea typeface="文鼎中特圓" panose="020B0609010101010101" pitchFamily="49" charset="-120"/>
          </a:endParaRPr>
        </a:p>
      </dsp:txBody>
      <dsp:txXfrm>
        <a:off x="4091142" y="2261880"/>
        <a:ext cx="1408848" cy="939232"/>
      </dsp:txXfrm>
    </dsp:sp>
    <dsp:sp modelId="{53ED499A-3CEE-4E64-94D6-6139E3D2213B}">
      <dsp:nvSpPr>
        <dsp:cNvPr id="0" name=""/>
        <dsp:cNvSpPr/>
      </dsp:nvSpPr>
      <dsp:spPr>
        <a:xfrm>
          <a:off x="2452107" y="3311294"/>
          <a:ext cx="939232" cy="939232"/>
        </a:xfrm>
        <a:prstGeom prst="ellipse">
          <a:avLst/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100" kern="1200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刷</a:t>
          </a:r>
          <a:endParaRPr lang="zh-TW" sz="4100" kern="1200" dirty="0">
            <a:latin typeface="文鼎中特圓" panose="020B0609010101010101" pitchFamily="49" charset="-120"/>
            <a:ea typeface="文鼎中特圓" panose="020B0609010101010101" pitchFamily="49" charset="-120"/>
          </a:endParaRPr>
        </a:p>
      </dsp:txBody>
      <dsp:txXfrm>
        <a:off x="2589654" y="3448841"/>
        <a:ext cx="664138" cy="664138"/>
      </dsp:txXfrm>
    </dsp:sp>
    <dsp:sp modelId="{7AEED716-DF27-46CA-8668-A5B1685DA8E1}">
      <dsp:nvSpPr>
        <dsp:cNvPr id="0" name=""/>
        <dsp:cNvSpPr/>
      </dsp:nvSpPr>
      <dsp:spPr>
        <a:xfrm>
          <a:off x="3485263" y="3311294"/>
          <a:ext cx="1408848" cy="9392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100" kern="1200" dirty="0" smtClean="0">
              <a:latin typeface="文鼎中特圓" panose="020B0609010101010101" pitchFamily="49" charset="-120"/>
              <a:ea typeface="文鼎中特圓" panose="020B0609010101010101" pitchFamily="49" charset="-120"/>
            </a:rPr>
            <a:t>刷除蟲卵</a:t>
          </a:r>
          <a:endParaRPr lang="zh-TW" sz="3100" kern="1200" dirty="0">
            <a:latin typeface="文鼎中特圓" panose="020B0609010101010101" pitchFamily="49" charset="-120"/>
            <a:ea typeface="文鼎中特圓" panose="020B0609010101010101" pitchFamily="49" charset="-120"/>
          </a:endParaRPr>
        </a:p>
      </dsp:txBody>
      <dsp:txXfrm>
        <a:off x="3485263" y="3311294"/>
        <a:ext cx="1408848" cy="9392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10" Type="http://schemas.microsoft.com/office/2007/relationships/hdphoto" Target="../media/hdphoto4.wdp"/><Relationship Id="rId4" Type="http://schemas.microsoft.com/office/2007/relationships/hdphoto" Target="../media/hdphoto1.wdp"/><Relationship Id="rId9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632739" y="2955444"/>
            <a:ext cx="3624370" cy="3678459"/>
          </a:xfrm>
          <a:prstGeom prst="noSmoking">
            <a:avLst>
              <a:gd name="adj" fmla="val 13020"/>
            </a:avLst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632" b="100000" l="0" r="9688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103003" y="4533090"/>
            <a:ext cx="1682178" cy="1391587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3632" b="100000" l="0" r="9688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6828" y="4169634"/>
            <a:ext cx="1511118" cy="1250077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3632" b="100000" l="0" r="9688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4924" y="3476505"/>
            <a:ext cx="1550927" cy="1283009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3632" b="100000" l="0" r="9688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723334" y="4016154"/>
            <a:ext cx="1465971" cy="1212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1115611358"/>
              </p:ext>
            </p:extLst>
          </p:nvPr>
        </p:nvGraphicFramePr>
        <p:xfrm>
          <a:off x="1043471" y="1613989"/>
          <a:ext cx="6735113" cy="42512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向右箭號 4">
            <a:hlinkClick r:id="rId8"/>
          </p:cNvPr>
          <p:cNvSpPr/>
          <p:nvPr/>
        </p:nvSpPr>
        <p:spPr>
          <a:xfrm>
            <a:off x="6373505" y="5049686"/>
            <a:ext cx="2312786" cy="1088506"/>
          </a:xfrm>
          <a:prstGeom prst="rightArrow">
            <a:avLst/>
          </a:prstGeom>
          <a:solidFill>
            <a:srgbClr val="FF0000"/>
          </a:solidFill>
          <a:ln w="57150">
            <a:solidFill>
              <a:schemeClr val="tx1"/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  <a:outerShdw blurRad="63500" sx="102000" sy="102000" algn="ctr" rotWithShape="0">
              <a:prstClr val="black">
                <a:alpha val="40000"/>
              </a:prstClr>
            </a:outerShdw>
            <a:reflection blurRad="6350" stA="50000" endA="300" endPos="55500" dist="50800" dir="5400000" sy="-100000" algn="bl" rotWithShape="0"/>
            <a:softEdge rad="127000"/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 smtClean="0">
                <a:solidFill>
                  <a:srgbClr val="FFFF00"/>
                </a:solidFill>
              </a:rPr>
              <a:t>衛</a:t>
            </a:r>
            <a:r>
              <a:rPr lang="zh-TW" altLang="en-US" sz="2000" dirty="0">
                <a:solidFill>
                  <a:srgbClr val="FFFF00"/>
                </a:solidFill>
              </a:rPr>
              <a:t>福部</a:t>
            </a:r>
            <a:r>
              <a:rPr lang="zh-TW" altLang="en-US" sz="2000" dirty="0" smtClean="0">
                <a:solidFill>
                  <a:srgbClr val="FFFF00"/>
                </a:solidFill>
              </a:rPr>
              <a:t>疾管署</a:t>
            </a:r>
            <a:endParaRPr lang="en-US" altLang="zh-TW" sz="2000" dirty="0" smtClean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644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文鼎中特圓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39</cp:revision>
  <dcterms:created xsi:type="dcterms:W3CDTF">2017-11-07T04:44:24Z</dcterms:created>
  <dcterms:modified xsi:type="dcterms:W3CDTF">2019-10-16T01:21:33Z</dcterms:modified>
</cp:coreProperties>
</file>