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52A0FA-853C-4F8B-B8C8-744EEB8D954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3B75F74-065C-4A21-A3E0-AFA5432CB4FC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巡</a:t>
          </a:r>
          <a:endParaRPr lang="zh-TW" dirty="0">
            <a:latin typeface="+mn-ea"/>
            <a:ea typeface="+mn-ea"/>
          </a:endParaRPr>
        </a:p>
      </dgm:t>
    </dgm:pt>
    <dgm:pt modelId="{6132D9AB-4BD8-41F4-A712-639498E78D2E}" type="parTrans" cxnId="{C07173A5-6AC1-45C6-834D-24E129B2CD2B}">
      <dgm:prSet/>
      <dgm:spPr/>
      <dgm:t>
        <a:bodyPr/>
        <a:lstStyle/>
        <a:p>
          <a:endParaRPr lang="zh-TW" altLang="en-US"/>
        </a:p>
      </dgm:t>
    </dgm:pt>
    <dgm:pt modelId="{88E84261-FAEA-458B-B196-B6856A378C24}" type="sibTrans" cxnId="{C07173A5-6AC1-45C6-834D-24E129B2CD2B}">
      <dgm:prSet/>
      <dgm:spPr/>
      <dgm:t>
        <a:bodyPr/>
        <a:lstStyle/>
        <a:p>
          <a:endParaRPr lang="zh-TW" altLang="en-US"/>
        </a:p>
      </dgm:t>
    </dgm:pt>
    <dgm:pt modelId="{1A15EEE8-BA7C-4D04-9DCF-6F6D83EBBA7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65C5BAD-E15F-46A3-A46B-853E0146982D}" type="parTrans" cxnId="{6637FC37-CCBD-40F0-8532-5222B6CEFE9C}">
      <dgm:prSet/>
      <dgm:spPr/>
      <dgm:t>
        <a:bodyPr/>
        <a:lstStyle/>
        <a:p>
          <a:endParaRPr lang="zh-TW" altLang="en-US"/>
        </a:p>
      </dgm:t>
    </dgm:pt>
    <dgm:pt modelId="{099C8768-E321-4F37-A739-5C6B3EC2F11C}" type="sibTrans" cxnId="{6637FC37-CCBD-40F0-8532-5222B6CEFE9C}">
      <dgm:prSet/>
      <dgm:spPr/>
      <dgm:t>
        <a:bodyPr/>
        <a:lstStyle/>
        <a:p>
          <a:endParaRPr lang="zh-TW" altLang="en-US"/>
        </a:p>
      </dgm:t>
    </dgm:pt>
    <dgm:pt modelId="{9DBB04BE-7DBC-4EDD-BA02-41022F96EB1A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0D397519-14C3-4987-8407-FA93026B8FD5}" type="parTrans" cxnId="{4A0DAC73-4316-404B-97D7-60568D79E0E6}">
      <dgm:prSet/>
      <dgm:spPr/>
      <dgm:t>
        <a:bodyPr/>
        <a:lstStyle/>
        <a:p>
          <a:endParaRPr lang="zh-TW" altLang="en-US"/>
        </a:p>
      </dgm:t>
    </dgm:pt>
    <dgm:pt modelId="{23033505-D7D5-461C-B15B-288DF6CA1BB7}" type="sibTrans" cxnId="{4A0DAC73-4316-404B-97D7-60568D79E0E6}">
      <dgm:prSet/>
      <dgm:spPr/>
      <dgm:t>
        <a:bodyPr/>
        <a:lstStyle/>
        <a:p>
          <a:endParaRPr lang="zh-TW" altLang="en-US"/>
        </a:p>
      </dgm:t>
    </dgm:pt>
    <dgm:pt modelId="{C43C77F9-415C-40B4-BDCD-DF3B45A367BC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4C718D82-75B4-4603-B7E1-8828F7507330}" type="parTrans" cxnId="{4BE1A793-B367-4601-8D83-E5799ADCC0AE}">
      <dgm:prSet/>
      <dgm:spPr/>
      <dgm:t>
        <a:bodyPr/>
        <a:lstStyle/>
        <a:p>
          <a:endParaRPr lang="zh-TW" altLang="en-US"/>
        </a:p>
      </dgm:t>
    </dgm:pt>
    <dgm:pt modelId="{E2DCA77D-A241-4BEC-9162-DD61CE4FE7B5}" type="sibTrans" cxnId="{4BE1A793-B367-4601-8D83-E5799ADCC0AE}">
      <dgm:prSet/>
      <dgm:spPr/>
      <dgm:t>
        <a:bodyPr/>
        <a:lstStyle/>
        <a:p>
          <a:endParaRPr lang="zh-TW" altLang="en-US"/>
        </a:p>
      </dgm:t>
    </dgm:pt>
    <dgm:pt modelId="{FB17C6BC-3E8A-426E-8AD4-DCDE689B2816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75336C79-CBFB-4C5D-99D9-FD0448537976}" type="parTrans" cxnId="{4D906415-7504-4968-B40D-3AEDED49CA1A}">
      <dgm:prSet/>
      <dgm:spPr/>
      <dgm:t>
        <a:bodyPr/>
        <a:lstStyle/>
        <a:p>
          <a:endParaRPr lang="zh-TW" altLang="en-US"/>
        </a:p>
      </dgm:t>
    </dgm:pt>
    <dgm:pt modelId="{569E044A-702F-4F00-A93A-1CDA0FE3885F}" type="sibTrans" cxnId="{4D906415-7504-4968-B40D-3AEDED49CA1A}">
      <dgm:prSet/>
      <dgm:spPr/>
      <dgm:t>
        <a:bodyPr/>
        <a:lstStyle/>
        <a:p>
          <a:endParaRPr lang="zh-TW" altLang="en-US"/>
        </a:p>
      </dgm:t>
    </dgm:pt>
    <dgm:pt modelId="{8AF45647-9CFC-456C-89F8-D36BF2EE5498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029B1F7-56D0-4F53-9AF1-8C8C2C8940F2}" type="parTrans" cxnId="{88347CB9-422C-4EAA-9D97-5FDC29A736CE}">
      <dgm:prSet/>
      <dgm:spPr/>
      <dgm:t>
        <a:bodyPr/>
        <a:lstStyle/>
        <a:p>
          <a:endParaRPr lang="zh-TW" altLang="en-US"/>
        </a:p>
      </dgm:t>
    </dgm:pt>
    <dgm:pt modelId="{5FD3DE7E-4CB9-441C-8984-0A9235354EEF}" type="sibTrans" cxnId="{88347CB9-422C-4EAA-9D97-5FDC29A736CE}">
      <dgm:prSet/>
      <dgm:spPr/>
      <dgm:t>
        <a:bodyPr/>
        <a:lstStyle/>
        <a:p>
          <a:endParaRPr lang="zh-TW" altLang="en-US"/>
        </a:p>
      </dgm:t>
    </dgm:pt>
    <dgm:pt modelId="{C613E6AA-48EC-424D-B3D4-E84CA67B98FB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8A65260F-BAB3-4CDE-8C3D-CF7C0E9B1128}" type="parTrans" cxnId="{FAE29DBF-6314-421E-9509-085EC9CA86AD}">
      <dgm:prSet/>
      <dgm:spPr/>
      <dgm:t>
        <a:bodyPr/>
        <a:lstStyle/>
        <a:p>
          <a:endParaRPr lang="zh-TW" altLang="en-US"/>
        </a:p>
      </dgm:t>
    </dgm:pt>
    <dgm:pt modelId="{20EBA279-F507-4928-B1DD-43C5EA02C973}" type="sibTrans" cxnId="{FAE29DBF-6314-421E-9509-085EC9CA86AD}">
      <dgm:prSet/>
      <dgm:spPr/>
      <dgm:t>
        <a:bodyPr/>
        <a:lstStyle/>
        <a:p>
          <a:endParaRPr lang="zh-TW" altLang="en-US"/>
        </a:p>
      </dgm:t>
    </dgm:pt>
    <dgm:pt modelId="{CB76344B-35A2-4BBC-BFD0-05FCBD9746CD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A3E599DC-CF5C-4F9B-B57E-3187872ACF20}" type="parTrans" cxnId="{78F36CED-C997-4A09-B024-BD4B771E1286}">
      <dgm:prSet/>
      <dgm:spPr/>
      <dgm:t>
        <a:bodyPr/>
        <a:lstStyle/>
        <a:p>
          <a:endParaRPr lang="zh-TW" altLang="en-US"/>
        </a:p>
      </dgm:t>
    </dgm:pt>
    <dgm:pt modelId="{5009D28E-C4CD-461F-9489-BA6FD4C9D420}" type="sibTrans" cxnId="{78F36CED-C997-4A09-B024-BD4B771E1286}">
      <dgm:prSet/>
      <dgm:spPr/>
      <dgm:t>
        <a:bodyPr/>
        <a:lstStyle/>
        <a:p>
          <a:endParaRPr lang="zh-TW" altLang="en-US"/>
        </a:p>
      </dgm:t>
    </dgm:pt>
    <dgm:pt modelId="{2486C1EF-29B8-4EEB-A9FA-569E5FE825AC}" type="pres">
      <dgm:prSet presAssocID="{2B52A0FA-853C-4F8B-B8C8-744EEB8D954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FD232ED-4310-49C3-87CD-4530C55BA053}" type="pres">
      <dgm:prSet presAssocID="{2B52A0FA-853C-4F8B-B8C8-744EEB8D954B}" presName="cycle" presStyleCnt="0"/>
      <dgm:spPr/>
    </dgm:pt>
    <dgm:pt modelId="{F50D75A8-BAD6-4C57-AC21-9F1F68112824}" type="pres">
      <dgm:prSet presAssocID="{2B52A0FA-853C-4F8B-B8C8-744EEB8D954B}" presName="centerShape" presStyleCnt="0"/>
      <dgm:spPr/>
    </dgm:pt>
    <dgm:pt modelId="{173906FB-46F0-4D9B-9AC4-69C62A0218E3}" type="pres">
      <dgm:prSet presAssocID="{2B52A0FA-853C-4F8B-B8C8-744EEB8D954B}" presName="connSite" presStyleLbl="node1" presStyleIdx="0" presStyleCnt="5"/>
      <dgm:spPr/>
    </dgm:pt>
    <dgm:pt modelId="{DFDF4A16-36C4-43EA-9F81-2E681AABA871}" type="pres">
      <dgm:prSet presAssocID="{2B52A0FA-853C-4F8B-B8C8-744EEB8D954B}" presName="visible" presStyleLbl="node1" presStyleIdx="0" presStyleCnt="5" custLinFactNeighborY="-111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ADC04D9-A748-4ABA-9F53-0E6DC69C2992}" type="pres">
      <dgm:prSet presAssocID="{6132D9AB-4BD8-41F4-A712-639498E78D2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4366E69-B9F9-4240-B7F5-00FF25D49EC8}" type="pres">
      <dgm:prSet presAssocID="{73B75F74-065C-4A21-A3E0-AFA5432CB4FC}" presName="node" presStyleCnt="0"/>
      <dgm:spPr/>
    </dgm:pt>
    <dgm:pt modelId="{89A251A3-D298-44BC-9936-096881BC817C}" type="pres">
      <dgm:prSet presAssocID="{73B75F74-065C-4A21-A3E0-AFA5432CB4F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06CE4F-2D51-44DF-86D4-28EA20EE67F4}" type="pres">
      <dgm:prSet presAssocID="{73B75F74-065C-4A21-A3E0-AFA5432CB4F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B28D78-BDB9-4F19-9186-0C09C5344105}" type="pres">
      <dgm:prSet presAssocID="{0D397519-14C3-4987-8407-FA93026B8FD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0DF40C4-DA5B-4EA1-9E44-3E0DB9AE479D}" type="pres">
      <dgm:prSet presAssocID="{9DBB04BE-7DBC-4EDD-BA02-41022F96EB1A}" presName="node" presStyleCnt="0"/>
      <dgm:spPr/>
    </dgm:pt>
    <dgm:pt modelId="{351DA5E8-CEAC-410A-99CC-9592D4C7D84F}" type="pres">
      <dgm:prSet presAssocID="{9DBB04BE-7DBC-4EDD-BA02-41022F96EB1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328C80-C486-470B-AD77-85F0C140B385}" type="pres">
      <dgm:prSet presAssocID="{9DBB04BE-7DBC-4EDD-BA02-41022F96EB1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234550-DC4D-44A8-93B9-47AA29E57E5F}" type="pres">
      <dgm:prSet presAssocID="{75336C79-CBFB-4C5D-99D9-FD044853797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A9A5CCA-B28F-4665-AEC0-C3FF51658284}" type="pres">
      <dgm:prSet presAssocID="{FB17C6BC-3E8A-426E-8AD4-DCDE689B2816}" presName="node" presStyleCnt="0"/>
      <dgm:spPr/>
    </dgm:pt>
    <dgm:pt modelId="{1C77FD63-9E9A-4057-9282-FA66C042EE20}" type="pres">
      <dgm:prSet presAssocID="{FB17C6BC-3E8A-426E-8AD4-DCDE689B281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12DF2B-9EB2-4B56-9CA8-EB120D3106D5}" type="pres">
      <dgm:prSet presAssocID="{FB17C6BC-3E8A-426E-8AD4-DCDE689B281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BAC044-CAA2-430F-B854-02D620B362C7}" type="pres">
      <dgm:prSet presAssocID="{8A65260F-BAB3-4CDE-8C3D-CF7C0E9B112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9E32316-23F9-461D-84C5-3D5B2A45E49B}" type="pres">
      <dgm:prSet presAssocID="{C613E6AA-48EC-424D-B3D4-E84CA67B98FB}" presName="node" presStyleCnt="0"/>
      <dgm:spPr/>
    </dgm:pt>
    <dgm:pt modelId="{897245ED-A605-4962-872B-AD30914BEDA4}" type="pres">
      <dgm:prSet presAssocID="{C613E6AA-48EC-424D-B3D4-E84CA67B98F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D425DD-621D-4112-95ED-2F1DB2E16BB6}" type="pres">
      <dgm:prSet presAssocID="{C613E6AA-48EC-424D-B3D4-E84CA67B98F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07173A5-6AC1-45C6-834D-24E129B2CD2B}" srcId="{2B52A0FA-853C-4F8B-B8C8-744EEB8D954B}" destId="{73B75F74-065C-4A21-A3E0-AFA5432CB4FC}" srcOrd="0" destOrd="0" parTransId="{6132D9AB-4BD8-41F4-A712-639498E78D2E}" sibTransId="{88E84261-FAEA-458B-B196-B6856A378C24}"/>
    <dgm:cxn modelId="{4A0DAC73-4316-404B-97D7-60568D79E0E6}" srcId="{2B52A0FA-853C-4F8B-B8C8-744EEB8D954B}" destId="{9DBB04BE-7DBC-4EDD-BA02-41022F96EB1A}" srcOrd="1" destOrd="0" parTransId="{0D397519-14C3-4987-8407-FA93026B8FD5}" sibTransId="{23033505-D7D5-461C-B15B-288DF6CA1BB7}"/>
    <dgm:cxn modelId="{78F36CED-C997-4A09-B024-BD4B771E1286}" srcId="{C613E6AA-48EC-424D-B3D4-E84CA67B98FB}" destId="{CB76344B-35A2-4BBC-BFD0-05FCBD9746CD}" srcOrd="0" destOrd="0" parTransId="{A3E599DC-CF5C-4F9B-B57E-3187872ACF20}" sibTransId="{5009D28E-C4CD-461F-9489-BA6FD4C9D420}"/>
    <dgm:cxn modelId="{1CED1690-E75E-48A2-8D65-7C504AE2EC38}" type="presOf" srcId="{73B75F74-065C-4A21-A3E0-AFA5432CB4FC}" destId="{89A251A3-D298-44BC-9936-096881BC817C}" srcOrd="0" destOrd="0" presId="urn:microsoft.com/office/officeart/2005/8/layout/radial2"/>
    <dgm:cxn modelId="{1ABD6AD0-8DC3-470D-A67F-43868B886CD0}" type="presOf" srcId="{75336C79-CBFB-4C5D-99D9-FD0448537976}" destId="{84234550-DC4D-44A8-93B9-47AA29E57E5F}" srcOrd="0" destOrd="0" presId="urn:microsoft.com/office/officeart/2005/8/layout/radial2"/>
    <dgm:cxn modelId="{53A8FAB4-E394-4853-A1F0-7FDC51124B8A}" type="presOf" srcId="{9DBB04BE-7DBC-4EDD-BA02-41022F96EB1A}" destId="{351DA5E8-CEAC-410A-99CC-9592D4C7D84F}" srcOrd="0" destOrd="0" presId="urn:microsoft.com/office/officeart/2005/8/layout/radial2"/>
    <dgm:cxn modelId="{A50BF9C9-CFA6-4415-AA21-F4612D1AD12B}" type="presOf" srcId="{C613E6AA-48EC-424D-B3D4-E84CA67B98FB}" destId="{897245ED-A605-4962-872B-AD30914BEDA4}" srcOrd="0" destOrd="0" presId="urn:microsoft.com/office/officeart/2005/8/layout/radial2"/>
    <dgm:cxn modelId="{D0B43E99-D75A-4CB9-9CED-44E710503B8C}" type="presOf" srcId="{8AF45647-9CFC-456C-89F8-D36BF2EE5498}" destId="{8712DF2B-9EB2-4B56-9CA8-EB120D3106D5}" srcOrd="0" destOrd="0" presId="urn:microsoft.com/office/officeart/2005/8/layout/radial2"/>
    <dgm:cxn modelId="{6637FC37-CCBD-40F0-8532-5222B6CEFE9C}" srcId="{73B75F74-065C-4A21-A3E0-AFA5432CB4FC}" destId="{1A15EEE8-BA7C-4D04-9DCF-6F6D83EBBA76}" srcOrd="0" destOrd="0" parTransId="{F65C5BAD-E15F-46A3-A46B-853E0146982D}" sibTransId="{099C8768-E321-4F37-A739-5C6B3EC2F11C}"/>
    <dgm:cxn modelId="{FAE29DBF-6314-421E-9509-085EC9CA86AD}" srcId="{2B52A0FA-853C-4F8B-B8C8-744EEB8D954B}" destId="{C613E6AA-48EC-424D-B3D4-E84CA67B98FB}" srcOrd="3" destOrd="0" parTransId="{8A65260F-BAB3-4CDE-8C3D-CF7C0E9B1128}" sibTransId="{20EBA279-F507-4928-B1DD-43C5EA02C973}"/>
    <dgm:cxn modelId="{60ECD236-0356-4647-9194-38EE06632A99}" type="presOf" srcId="{8A65260F-BAB3-4CDE-8C3D-CF7C0E9B1128}" destId="{B3BAC044-CAA2-430F-B854-02D620B362C7}" srcOrd="0" destOrd="0" presId="urn:microsoft.com/office/officeart/2005/8/layout/radial2"/>
    <dgm:cxn modelId="{DA2DE3A0-5608-45CB-8193-F833ABD3E99F}" type="presOf" srcId="{6132D9AB-4BD8-41F4-A712-639498E78D2E}" destId="{6ADC04D9-A748-4ABA-9F53-0E6DC69C2992}" srcOrd="0" destOrd="0" presId="urn:microsoft.com/office/officeart/2005/8/layout/radial2"/>
    <dgm:cxn modelId="{4CAC933F-7D22-480B-8139-B43C2EC4705F}" type="presOf" srcId="{2B52A0FA-853C-4F8B-B8C8-744EEB8D954B}" destId="{2486C1EF-29B8-4EEB-A9FA-569E5FE825AC}" srcOrd="0" destOrd="0" presId="urn:microsoft.com/office/officeart/2005/8/layout/radial2"/>
    <dgm:cxn modelId="{88347CB9-422C-4EAA-9D97-5FDC29A736CE}" srcId="{FB17C6BC-3E8A-426E-8AD4-DCDE689B2816}" destId="{8AF45647-9CFC-456C-89F8-D36BF2EE5498}" srcOrd="0" destOrd="0" parTransId="{4029B1F7-56D0-4F53-9AF1-8C8C2C8940F2}" sibTransId="{5FD3DE7E-4CB9-441C-8984-0A9235354EEF}"/>
    <dgm:cxn modelId="{4D906415-7504-4968-B40D-3AEDED49CA1A}" srcId="{2B52A0FA-853C-4F8B-B8C8-744EEB8D954B}" destId="{FB17C6BC-3E8A-426E-8AD4-DCDE689B2816}" srcOrd="2" destOrd="0" parTransId="{75336C79-CBFB-4C5D-99D9-FD0448537976}" sibTransId="{569E044A-702F-4F00-A93A-1CDA0FE3885F}"/>
    <dgm:cxn modelId="{CB4356DF-E168-4DE9-AA34-83166F1ACE8B}" type="presOf" srcId="{0D397519-14C3-4987-8407-FA93026B8FD5}" destId="{FDB28D78-BDB9-4F19-9186-0C09C5344105}" srcOrd="0" destOrd="0" presId="urn:microsoft.com/office/officeart/2005/8/layout/radial2"/>
    <dgm:cxn modelId="{5AB6DCF5-EA7F-46A1-B2FA-1A1B4EA1180A}" type="presOf" srcId="{1A15EEE8-BA7C-4D04-9DCF-6F6D83EBBA76}" destId="{1006CE4F-2D51-44DF-86D4-28EA20EE67F4}" srcOrd="0" destOrd="0" presId="urn:microsoft.com/office/officeart/2005/8/layout/radial2"/>
    <dgm:cxn modelId="{3CAB17C1-7ECF-41E3-A041-AA404A69D0AB}" type="presOf" srcId="{FB17C6BC-3E8A-426E-8AD4-DCDE689B2816}" destId="{1C77FD63-9E9A-4057-9282-FA66C042EE20}" srcOrd="0" destOrd="0" presId="urn:microsoft.com/office/officeart/2005/8/layout/radial2"/>
    <dgm:cxn modelId="{CAE2DB63-33B2-483E-9827-2C5B02283566}" type="presOf" srcId="{CB76344B-35A2-4BBC-BFD0-05FCBD9746CD}" destId="{46D425DD-621D-4112-95ED-2F1DB2E16BB6}" srcOrd="0" destOrd="0" presId="urn:microsoft.com/office/officeart/2005/8/layout/radial2"/>
    <dgm:cxn modelId="{4BE1A793-B367-4601-8D83-E5799ADCC0AE}" srcId="{9DBB04BE-7DBC-4EDD-BA02-41022F96EB1A}" destId="{C43C77F9-415C-40B4-BDCD-DF3B45A367BC}" srcOrd="0" destOrd="0" parTransId="{4C718D82-75B4-4603-B7E1-8828F7507330}" sibTransId="{E2DCA77D-A241-4BEC-9162-DD61CE4FE7B5}"/>
    <dgm:cxn modelId="{24BB1D3F-352B-43B4-9E45-F5274C5C1D54}" type="presOf" srcId="{C43C77F9-415C-40B4-BDCD-DF3B45A367BC}" destId="{5B328C80-C486-470B-AD77-85F0C140B385}" srcOrd="0" destOrd="0" presId="urn:microsoft.com/office/officeart/2005/8/layout/radial2"/>
    <dgm:cxn modelId="{0F7E5EF6-FE28-4D8F-86A2-41A82CC535F5}" type="presParOf" srcId="{2486C1EF-29B8-4EEB-A9FA-569E5FE825AC}" destId="{7FD232ED-4310-49C3-87CD-4530C55BA053}" srcOrd="0" destOrd="0" presId="urn:microsoft.com/office/officeart/2005/8/layout/radial2"/>
    <dgm:cxn modelId="{4C3A4592-A4CB-4A48-8025-68046A4AEA0A}" type="presParOf" srcId="{7FD232ED-4310-49C3-87CD-4530C55BA053}" destId="{F50D75A8-BAD6-4C57-AC21-9F1F68112824}" srcOrd="0" destOrd="0" presId="urn:microsoft.com/office/officeart/2005/8/layout/radial2"/>
    <dgm:cxn modelId="{482D95D4-1532-48F5-A871-82F67EA1595B}" type="presParOf" srcId="{F50D75A8-BAD6-4C57-AC21-9F1F68112824}" destId="{173906FB-46F0-4D9B-9AC4-69C62A0218E3}" srcOrd="0" destOrd="0" presId="urn:microsoft.com/office/officeart/2005/8/layout/radial2"/>
    <dgm:cxn modelId="{43A9ED54-CE85-4F84-9322-1E98EB31F085}" type="presParOf" srcId="{F50D75A8-BAD6-4C57-AC21-9F1F68112824}" destId="{DFDF4A16-36C4-43EA-9F81-2E681AABA871}" srcOrd="1" destOrd="0" presId="urn:microsoft.com/office/officeart/2005/8/layout/radial2"/>
    <dgm:cxn modelId="{2EE22AF4-13A5-4A26-9263-CAB350B68523}" type="presParOf" srcId="{7FD232ED-4310-49C3-87CD-4530C55BA053}" destId="{6ADC04D9-A748-4ABA-9F53-0E6DC69C2992}" srcOrd="1" destOrd="0" presId="urn:microsoft.com/office/officeart/2005/8/layout/radial2"/>
    <dgm:cxn modelId="{F5066534-11B5-4CF3-A9D3-F6CD83B5FE1D}" type="presParOf" srcId="{7FD232ED-4310-49C3-87CD-4530C55BA053}" destId="{C4366E69-B9F9-4240-B7F5-00FF25D49EC8}" srcOrd="2" destOrd="0" presId="urn:microsoft.com/office/officeart/2005/8/layout/radial2"/>
    <dgm:cxn modelId="{F7D45076-D890-47E3-9FB5-9A0C28A32332}" type="presParOf" srcId="{C4366E69-B9F9-4240-B7F5-00FF25D49EC8}" destId="{89A251A3-D298-44BC-9936-096881BC817C}" srcOrd="0" destOrd="0" presId="urn:microsoft.com/office/officeart/2005/8/layout/radial2"/>
    <dgm:cxn modelId="{53571477-066B-4D9D-9A5B-839858F0B1E5}" type="presParOf" srcId="{C4366E69-B9F9-4240-B7F5-00FF25D49EC8}" destId="{1006CE4F-2D51-44DF-86D4-28EA20EE67F4}" srcOrd="1" destOrd="0" presId="urn:microsoft.com/office/officeart/2005/8/layout/radial2"/>
    <dgm:cxn modelId="{4D39954B-9F73-47DD-B248-DC4B1A996EC2}" type="presParOf" srcId="{7FD232ED-4310-49C3-87CD-4530C55BA053}" destId="{FDB28D78-BDB9-4F19-9186-0C09C5344105}" srcOrd="3" destOrd="0" presId="urn:microsoft.com/office/officeart/2005/8/layout/radial2"/>
    <dgm:cxn modelId="{DCA9A970-A2C9-47EA-90B4-4B84B7290D40}" type="presParOf" srcId="{7FD232ED-4310-49C3-87CD-4530C55BA053}" destId="{90DF40C4-DA5B-4EA1-9E44-3E0DB9AE479D}" srcOrd="4" destOrd="0" presId="urn:microsoft.com/office/officeart/2005/8/layout/radial2"/>
    <dgm:cxn modelId="{C5EE29BB-37F1-4842-9EF3-2AF38F239633}" type="presParOf" srcId="{90DF40C4-DA5B-4EA1-9E44-3E0DB9AE479D}" destId="{351DA5E8-CEAC-410A-99CC-9592D4C7D84F}" srcOrd="0" destOrd="0" presId="urn:microsoft.com/office/officeart/2005/8/layout/radial2"/>
    <dgm:cxn modelId="{92723E6F-5339-4ABD-9452-DF88DCCD33BD}" type="presParOf" srcId="{90DF40C4-DA5B-4EA1-9E44-3E0DB9AE479D}" destId="{5B328C80-C486-470B-AD77-85F0C140B385}" srcOrd="1" destOrd="0" presId="urn:microsoft.com/office/officeart/2005/8/layout/radial2"/>
    <dgm:cxn modelId="{7F6309CD-53BE-4ACC-BAA7-DDFFA5A1F8F8}" type="presParOf" srcId="{7FD232ED-4310-49C3-87CD-4530C55BA053}" destId="{84234550-DC4D-44A8-93B9-47AA29E57E5F}" srcOrd="5" destOrd="0" presId="urn:microsoft.com/office/officeart/2005/8/layout/radial2"/>
    <dgm:cxn modelId="{A7F9C685-45F0-424E-9E1C-98D87DF94EC7}" type="presParOf" srcId="{7FD232ED-4310-49C3-87CD-4530C55BA053}" destId="{6A9A5CCA-B28F-4665-AEC0-C3FF51658284}" srcOrd="6" destOrd="0" presId="urn:microsoft.com/office/officeart/2005/8/layout/radial2"/>
    <dgm:cxn modelId="{2A3A8910-2817-4E49-ABE2-481FE0A96966}" type="presParOf" srcId="{6A9A5CCA-B28F-4665-AEC0-C3FF51658284}" destId="{1C77FD63-9E9A-4057-9282-FA66C042EE20}" srcOrd="0" destOrd="0" presId="urn:microsoft.com/office/officeart/2005/8/layout/radial2"/>
    <dgm:cxn modelId="{C6050B85-781A-4E1B-A6FD-666A8BE6C598}" type="presParOf" srcId="{6A9A5CCA-B28F-4665-AEC0-C3FF51658284}" destId="{8712DF2B-9EB2-4B56-9CA8-EB120D3106D5}" srcOrd="1" destOrd="0" presId="urn:microsoft.com/office/officeart/2005/8/layout/radial2"/>
    <dgm:cxn modelId="{EE450200-006B-4D56-8D34-AAA2DC9A93C4}" type="presParOf" srcId="{7FD232ED-4310-49C3-87CD-4530C55BA053}" destId="{B3BAC044-CAA2-430F-B854-02D620B362C7}" srcOrd="7" destOrd="0" presId="urn:microsoft.com/office/officeart/2005/8/layout/radial2"/>
    <dgm:cxn modelId="{AD9292F6-81B3-4D15-B879-98E5942BB853}" type="presParOf" srcId="{7FD232ED-4310-49C3-87CD-4530C55BA053}" destId="{F9E32316-23F9-461D-84C5-3D5B2A45E49B}" srcOrd="8" destOrd="0" presId="urn:microsoft.com/office/officeart/2005/8/layout/radial2"/>
    <dgm:cxn modelId="{DF11E709-98B7-4085-9AE1-DE2B30557E7E}" type="presParOf" srcId="{F9E32316-23F9-461D-84C5-3D5B2A45E49B}" destId="{897245ED-A605-4962-872B-AD30914BEDA4}" srcOrd="0" destOrd="0" presId="urn:microsoft.com/office/officeart/2005/8/layout/radial2"/>
    <dgm:cxn modelId="{A59ADEA8-AC58-4CA5-845C-17A00F46D8D0}" type="presParOf" srcId="{F9E32316-23F9-461D-84C5-3D5B2A45E49B}" destId="{46D425DD-621D-4112-95ED-2F1DB2E16BB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AC044-CAA2-430F-B854-02D620B362C7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34550-DC4D-44A8-93B9-47AA29E57E5F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28D78-BDB9-4F19-9186-0C09C5344105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C04D9-A748-4ABA-9F53-0E6DC69C2992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DF4A16-36C4-43EA-9F81-2E681AABA871}">
      <dsp:nvSpPr>
        <dsp:cNvPr id="0" name=""/>
        <dsp:cNvSpPr/>
      </dsp:nvSpPr>
      <dsp:spPr>
        <a:xfrm>
          <a:off x="1334817" y="987758"/>
          <a:ext cx="1168455" cy="11684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A251A3-D298-44BC-9936-096881BC817C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+mn-ea"/>
              <a:ea typeface="+mn-ea"/>
            </a:rPr>
            <a:t>巡</a:t>
          </a:r>
          <a:endParaRPr lang="zh-TW" sz="2900" kern="1200" dirty="0">
            <a:latin typeface="+mn-ea"/>
            <a:ea typeface="+mn-ea"/>
          </a:endParaRPr>
        </a:p>
      </dsp:txBody>
      <dsp:txXfrm>
        <a:off x="2344256" y="103246"/>
        <a:ext cx="495733" cy="495733"/>
      </dsp:txXfrm>
    </dsp:sp>
    <dsp:sp modelId="{1006CE4F-2D51-44DF-86D4-28EA20EE67F4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012766" y="576"/>
        <a:ext cx="1051609" cy="701073"/>
      </dsp:txXfrm>
    </dsp:sp>
    <dsp:sp modelId="{351DA5E8-CEAC-410A-99CC-9592D4C7D84F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倒</a:t>
          </a:r>
          <a:endParaRPr lang="zh-TW" sz="2900" kern="1200"/>
        </a:p>
      </dsp:txBody>
      <dsp:txXfrm>
        <a:off x="2795908" y="885530"/>
        <a:ext cx="495733" cy="495733"/>
      </dsp:txXfrm>
    </dsp:sp>
    <dsp:sp modelId="{5B328C80-C486-470B-AD77-85F0C140B385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倒掉積水</a:t>
          </a:r>
          <a:endParaRPr lang="zh-TW" sz="2300" kern="1200" dirty="0"/>
        </a:p>
      </dsp:txBody>
      <dsp:txXfrm>
        <a:off x="3464419" y="782860"/>
        <a:ext cx="1051609" cy="701073"/>
      </dsp:txXfrm>
    </dsp:sp>
    <dsp:sp modelId="{1C77FD63-9E9A-4057-9282-FA66C042EE20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清</a:t>
          </a:r>
          <a:endParaRPr lang="zh-TW" sz="2900" kern="1200"/>
        </a:p>
      </dsp:txBody>
      <dsp:txXfrm>
        <a:off x="2795908" y="1788835"/>
        <a:ext cx="495733" cy="495733"/>
      </dsp:txXfrm>
    </dsp:sp>
    <dsp:sp modelId="{8712DF2B-9EB2-4B56-9CA8-EB120D3106D5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清潔容器</a:t>
          </a:r>
          <a:endParaRPr lang="zh-TW" sz="2300" kern="1200" dirty="0"/>
        </a:p>
      </dsp:txBody>
      <dsp:txXfrm>
        <a:off x="3464419" y="1686165"/>
        <a:ext cx="1051609" cy="701073"/>
      </dsp:txXfrm>
    </dsp:sp>
    <dsp:sp modelId="{897245ED-A605-4962-872B-AD30914BEDA4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刷</a:t>
          </a:r>
          <a:endParaRPr lang="zh-TW" sz="2900" kern="1200"/>
        </a:p>
      </dsp:txBody>
      <dsp:txXfrm>
        <a:off x="2344256" y="2571119"/>
        <a:ext cx="495733" cy="495733"/>
      </dsp:txXfrm>
    </dsp:sp>
    <dsp:sp modelId="{46D425DD-621D-4112-95ED-2F1DB2E16BB6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刷除蟲卵</a:t>
          </a:r>
          <a:endParaRPr lang="zh-TW" sz="2300" kern="1200" dirty="0"/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448595"/>
            <a:ext cx="3865453" cy="2952205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617" y="4291917"/>
            <a:ext cx="1694691" cy="140193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8209" y="5183291"/>
            <a:ext cx="1694691" cy="140193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628" y="3400543"/>
            <a:ext cx="1694691" cy="14019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27292" y="3389656"/>
            <a:ext cx="1694691" cy="140193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8210" y="4268951"/>
            <a:ext cx="1694691" cy="140193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4" b="100000" l="2146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323" y="5199378"/>
            <a:ext cx="1694691" cy="140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77582976"/>
              </p:ext>
            </p:extLst>
          </p:nvPr>
        </p:nvGraphicFramePr>
        <p:xfrm>
          <a:off x="2199882" y="2110377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66114" y="5538651"/>
            <a:ext cx="2338252" cy="1110343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向右箭號 5">
            <a:hlinkClick r:id="rId8"/>
          </p:cNvPr>
          <p:cNvSpPr/>
          <p:nvPr/>
        </p:nvSpPr>
        <p:spPr>
          <a:xfrm>
            <a:off x="6476653" y="5538651"/>
            <a:ext cx="2338252" cy="1110343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</a:t>
            </a:r>
            <a:r>
              <a:rPr lang="zh-TW" altLang="en-US" dirty="0" smtClean="0"/>
              <a:t>部疾</a:t>
            </a:r>
            <a:r>
              <a:rPr lang="zh-TW" altLang="en-US" dirty="0"/>
              <a:t>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2019-10-16T01:25:46Z</dcterms:modified>
</cp:coreProperties>
</file>