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388D78-4D1A-405E-958D-439F065D2FA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5F9718E-2871-489C-A792-E328C4A573E6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677E4C8E-B96D-47D9-A0C8-BA0D1FC92528}" type="parTrans" cxnId="{39637E2E-F1F0-4510-B398-B991F1C626EF}">
      <dgm:prSet/>
      <dgm:spPr/>
      <dgm:t>
        <a:bodyPr/>
        <a:lstStyle/>
        <a:p>
          <a:endParaRPr lang="zh-TW" altLang="en-US"/>
        </a:p>
      </dgm:t>
    </dgm:pt>
    <dgm:pt modelId="{F40E8468-65F3-476E-A3D5-16F0EB0E8588}" type="sibTrans" cxnId="{39637E2E-F1F0-4510-B398-B991F1C626EF}">
      <dgm:prSet/>
      <dgm:spPr/>
      <dgm:t>
        <a:bodyPr/>
        <a:lstStyle/>
        <a:p>
          <a:endParaRPr lang="zh-TW" altLang="en-US"/>
        </a:p>
      </dgm:t>
    </dgm:pt>
    <dgm:pt modelId="{B92FF321-C181-49E8-A0EB-C765F5296306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8759E9DB-FF0E-4683-916E-85CC025A4DC5}" type="parTrans" cxnId="{219267AC-9477-431F-AAC6-00456C06F90B}">
      <dgm:prSet/>
      <dgm:spPr/>
      <dgm:t>
        <a:bodyPr/>
        <a:lstStyle/>
        <a:p>
          <a:endParaRPr lang="zh-TW" altLang="en-US"/>
        </a:p>
      </dgm:t>
    </dgm:pt>
    <dgm:pt modelId="{C657F8AC-DF80-4926-9CF0-9FA4B1BC6E72}" type="sibTrans" cxnId="{219267AC-9477-431F-AAC6-00456C06F90B}">
      <dgm:prSet/>
      <dgm:spPr/>
      <dgm:t>
        <a:bodyPr/>
        <a:lstStyle/>
        <a:p>
          <a:endParaRPr lang="zh-TW" altLang="en-US"/>
        </a:p>
      </dgm:t>
    </dgm:pt>
    <dgm:pt modelId="{DF53C0A7-E900-45C4-94F6-0735CE2DBA9E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6394D408-B9A0-40AF-AF96-C8248C5B610C}" type="parTrans" cxnId="{4A352018-B342-47E6-818B-75D784A8B73B}">
      <dgm:prSet/>
      <dgm:spPr/>
      <dgm:t>
        <a:bodyPr/>
        <a:lstStyle/>
        <a:p>
          <a:endParaRPr lang="zh-TW" altLang="en-US"/>
        </a:p>
      </dgm:t>
    </dgm:pt>
    <dgm:pt modelId="{9EB6B3C2-91A5-497E-B9DC-B37A144F70A1}" type="sibTrans" cxnId="{4A352018-B342-47E6-818B-75D784A8B73B}">
      <dgm:prSet/>
      <dgm:spPr/>
      <dgm:t>
        <a:bodyPr/>
        <a:lstStyle/>
        <a:p>
          <a:endParaRPr lang="zh-TW" altLang="en-US"/>
        </a:p>
      </dgm:t>
    </dgm:pt>
    <dgm:pt modelId="{AAAF07B4-5534-4E6D-8DE1-64855672075D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2A467CA0-C3DE-486A-90BC-6EA95E3D3DE4}" type="parTrans" cxnId="{E41889FE-84FB-41D5-9D8F-8B7E58DEAE3B}">
      <dgm:prSet/>
      <dgm:spPr/>
      <dgm:t>
        <a:bodyPr/>
        <a:lstStyle/>
        <a:p>
          <a:endParaRPr lang="zh-TW" altLang="en-US"/>
        </a:p>
      </dgm:t>
    </dgm:pt>
    <dgm:pt modelId="{D01B4934-C5F5-4803-9190-8152093E9B12}" type="sibTrans" cxnId="{E41889FE-84FB-41D5-9D8F-8B7E58DEAE3B}">
      <dgm:prSet/>
      <dgm:spPr/>
      <dgm:t>
        <a:bodyPr/>
        <a:lstStyle/>
        <a:p>
          <a:endParaRPr lang="zh-TW" altLang="en-US"/>
        </a:p>
      </dgm:t>
    </dgm:pt>
    <dgm:pt modelId="{C45D8754-3654-4AF1-A2E1-CFAE8A4E3B88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1E30E9AA-790E-43D5-A70C-0C851A24C4B1}" type="parTrans" cxnId="{B700DB52-F966-4675-A5CD-8EA8C8771FB4}">
      <dgm:prSet/>
      <dgm:spPr/>
      <dgm:t>
        <a:bodyPr/>
        <a:lstStyle/>
        <a:p>
          <a:endParaRPr lang="zh-TW" altLang="en-US"/>
        </a:p>
      </dgm:t>
    </dgm:pt>
    <dgm:pt modelId="{DD0552E5-14BA-4AEA-827C-212D28D4437F}" type="sibTrans" cxnId="{B700DB52-F966-4675-A5CD-8EA8C8771FB4}">
      <dgm:prSet/>
      <dgm:spPr/>
      <dgm:t>
        <a:bodyPr/>
        <a:lstStyle/>
        <a:p>
          <a:endParaRPr lang="zh-TW" altLang="en-US"/>
        </a:p>
      </dgm:t>
    </dgm:pt>
    <dgm:pt modelId="{E873D8B2-CAFF-468E-B5A7-5F41B2F6D273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1DCCDA98-C0CF-4C8C-B28B-2210420A83A7}" type="parTrans" cxnId="{4297224A-7A5C-4998-AF2F-790630E410F5}">
      <dgm:prSet/>
      <dgm:spPr/>
      <dgm:t>
        <a:bodyPr/>
        <a:lstStyle/>
        <a:p>
          <a:endParaRPr lang="zh-TW" altLang="en-US"/>
        </a:p>
      </dgm:t>
    </dgm:pt>
    <dgm:pt modelId="{BB25516C-C24A-4D4A-BC46-04C36C7EEB1E}" type="sibTrans" cxnId="{4297224A-7A5C-4998-AF2F-790630E410F5}">
      <dgm:prSet/>
      <dgm:spPr/>
      <dgm:t>
        <a:bodyPr/>
        <a:lstStyle/>
        <a:p>
          <a:endParaRPr lang="zh-TW" altLang="en-US"/>
        </a:p>
      </dgm:t>
    </dgm:pt>
    <dgm:pt modelId="{27939DB7-D396-4BA4-B8BA-17D05E49E226}">
      <dgm:prSet/>
      <dgm:spPr/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F8275294-2A36-42CA-9682-6863731D0DDD}" type="parTrans" cxnId="{F9E7F099-94B3-46CA-8AF1-31AA858C4269}">
      <dgm:prSet/>
      <dgm:spPr/>
      <dgm:t>
        <a:bodyPr/>
        <a:lstStyle/>
        <a:p>
          <a:endParaRPr lang="zh-TW" altLang="en-US"/>
        </a:p>
      </dgm:t>
    </dgm:pt>
    <dgm:pt modelId="{D5429E92-90EA-46A5-9F34-3A2044F74DEC}" type="sibTrans" cxnId="{F9E7F099-94B3-46CA-8AF1-31AA858C4269}">
      <dgm:prSet/>
      <dgm:spPr/>
      <dgm:t>
        <a:bodyPr/>
        <a:lstStyle/>
        <a:p>
          <a:endParaRPr lang="zh-TW" altLang="en-US"/>
        </a:p>
      </dgm:t>
    </dgm:pt>
    <dgm:pt modelId="{58B2F77D-FF1F-451D-BB7D-F24ADB500AAD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555BD407-FDB2-4862-B089-E646C8E8E4C5}" type="parTrans" cxnId="{4385E723-ACAD-4148-B1B5-EDA459F30A34}">
      <dgm:prSet/>
      <dgm:spPr/>
      <dgm:t>
        <a:bodyPr/>
        <a:lstStyle/>
        <a:p>
          <a:endParaRPr lang="zh-TW" altLang="en-US"/>
        </a:p>
      </dgm:t>
    </dgm:pt>
    <dgm:pt modelId="{BDC69524-2E6A-431C-8BED-918EFF6B18A6}" type="sibTrans" cxnId="{4385E723-ACAD-4148-B1B5-EDA459F30A34}">
      <dgm:prSet/>
      <dgm:spPr/>
      <dgm:t>
        <a:bodyPr/>
        <a:lstStyle/>
        <a:p>
          <a:endParaRPr lang="zh-TW" altLang="en-US"/>
        </a:p>
      </dgm:t>
    </dgm:pt>
    <dgm:pt modelId="{DF598775-046F-4754-ABB0-B8B1C586B158}" type="pres">
      <dgm:prSet presAssocID="{F5388D78-4D1A-405E-958D-439F065D2FA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5A542D0-5A83-467E-9E2D-4F0E6C947903}" type="pres">
      <dgm:prSet presAssocID="{F5388D78-4D1A-405E-958D-439F065D2FA7}" presName="cycle" presStyleCnt="0"/>
      <dgm:spPr/>
    </dgm:pt>
    <dgm:pt modelId="{67523B3B-431D-462B-A5E7-09CD8DC45088}" type="pres">
      <dgm:prSet presAssocID="{F5388D78-4D1A-405E-958D-439F065D2FA7}" presName="centerShape" presStyleCnt="0"/>
      <dgm:spPr/>
    </dgm:pt>
    <dgm:pt modelId="{09B4DA46-1A2C-46D4-A1A1-7E2E3DEDBE1D}" type="pres">
      <dgm:prSet presAssocID="{F5388D78-4D1A-405E-958D-439F065D2FA7}" presName="connSite" presStyleLbl="node1" presStyleIdx="0" presStyleCnt="5"/>
      <dgm:spPr/>
    </dgm:pt>
    <dgm:pt modelId="{6116F8F3-57E1-4EEE-BD55-150D166CB716}" type="pres">
      <dgm:prSet presAssocID="{F5388D78-4D1A-405E-958D-439F065D2FA7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C5C92F6-C7F5-4473-9E06-CBF3BBD96115}" type="pres">
      <dgm:prSet presAssocID="{677E4C8E-B96D-47D9-A0C8-BA0D1FC92528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16087815-DBD9-49DF-9450-6129D39BE0B2}" type="pres">
      <dgm:prSet presAssocID="{A5F9718E-2871-489C-A792-E328C4A573E6}" presName="node" presStyleCnt="0"/>
      <dgm:spPr/>
    </dgm:pt>
    <dgm:pt modelId="{7CB3DE7F-CAED-45C3-96BD-C16045B9FF77}" type="pres">
      <dgm:prSet presAssocID="{A5F9718E-2871-489C-A792-E328C4A573E6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4018C8-E0F5-4FBC-82AC-3BEE20742974}" type="pres">
      <dgm:prSet presAssocID="{A5F9718E-2871-489C-A792-E328C4A573E6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C74760-AF37-40F3-AFF6-C33D31E9B059}" type="pres">
      <dgm:prSet presAssocID="{6394D408-B9A0-40AF-AF96-C8248C5B610C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421745B-3833-4885-8CD6-D35A789A0B03}" type="pres">
      <dgm:prSet presAssocID="{DF53C0A7-E900-45C4-94F6-0735CE2DBA9E}" presName="node" presStyleCnt="0"/>
      <dgm:spPr/>
    </dgm:pt>
    <dgm:pt modelId="{A2FCCEBC-7F40-4E5C-9219-5D6FE324A261}" type="pres">
      <dgm:prSet presAssocID="{DF53C0A7-E900-45C4-94F6-0735CE2DBA9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236C0D-4941-4CF8-AB6F-F96E85F687FF}" type="pres">
      <dgm:prSet presAssocID="{DF53C0A7-E900-45C4-94F6-0735CE2DBA9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664E6B-E4D9-404A-9ED0-2D78844435E6}" type="pres">
      <dgm:prSet presAssocID="{1E30E9AA-790E-43D5-A70C-0C851A24C4B1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6103F89-0B09-4E61-BA04-253F69C68852}" type="pres">
      <dgm:prSet presAssocID="{C45D8754-3654-4AF1-A2E1-CFAE8A4E3B88}" presName="node" presStyleCnt="0"/>
      <dgm:spPr/>
    </dgm:pt>
    <dgm:pt modelId="{D7149F60-D469-4E5D-85F9-0575DCE1C0AD}" type="pres">
      <dgm:prSet presAssocID="{C45D8754-3654-4AF1-A2E1-CFAE8A4E3B88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F5E1FE-127F-496C-ABFC-7F4B08B6541E}" type="pres">
      <dgm:prSet presAssocID="{C45D8754-3654-4AF1-A2E1-CFAE8A4E3B8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E0BBB3-7BD0-4662-B018-A1F812E364A2}" type="pres">
      <dgm:prSet presAssocID="{F8275294-2A36-42CA-9682-6863731D0DDD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9521046B-23D1-47B0-82E0-64C62EA97B51}" type="pres">
      <dgm:prSet presAssocID="{27939DB7-D396-4BA4-B8BA-17D05E49E226}" presName="node" presStyleCnt="0"/>
      <dgm:spPr/>
    </dgm:pt>
    <dgm:pt modelId="{237DDBB8-D0B3-41E8-A608-4A7A3286EDB0}" type="pres">
      <dgm:prSet presAssocID="{27939DB7-D396-4BA4-B8BA-17D05E49E22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E217AD-4E88-4BC9-B684-476F7A8014AA}" type="pres">
      <dgm:prSet presAssocID="{27939DB7-D396-4BA4-B8BA-17D05E49E22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66799EA-6B96-499D-B11A-2455E00F0C19}" type="presOf" srcId="{C45D8754-3654-4AF1-A2E1-CFAE8A4E3B88}" destId="{D7149F60-D469-4E5D-85F9-0575DCE1C0AD}" srcOrd="0" destOrd="0" presId="urn:microsoft.com/office/officeart/2005/8/layout/radial2"/>
    <dgm:cxn modelId="{A2612F17-E864-4F86-8659-FE35FAF244AA}" type="presOf" srcId="{F5388D78-4D1A-405E-958D-439F065D2FA7}" destId="{DF598775-046F-4754-ABB0-B8B1C586B158}" srcOrd="0" destOrd="0" presId="urn:microsoft.com/office/officeart/2005/8/layout/radial2"/>
    <dgm:cxn modelId="{5F81A6C7-436E-45A5-A0AF-C06877E581A1}" type="presOf" srcId="{6394D408-B9A0-40AF-AF96-C8248C5B610C}" destId="{F6C74760-AF37-40F3-AFF6-C33D31E9B059}" srcOrd="0" destOrd="0" presId="urn:microsoft.com/office/officeart/2005/8/layout/radial2"/>
    <dgm:cxn modelId="{A5F4AC0A-9982-429B-B7B8-7C117F1EA749}" type="presOf" srcId="{1E30E9AA-790E-43D5-A70C-0C851A24C4B1}" destId="{A7664E6B-E4D9-404A-9ED0-2D78844435E6}" srcOrd="0" destOrd="0" presId="urn:microsoft.com/office/officeart/2005/8/layout/radial2"/>
    <dgm:cxn modelId="{4A352018-B342-47E6-818B-75D784A8B73B}" srcId="{F5388D78-4D1A-405E-958D-439F065D2FA7}" destId="{DF53C0A7-E900-45C4-94F6-0735CE2DBA9E}" srcOrd="1" destOrd="0" parTransId="{6394D408-B9A0-40AF-AF96-C8248C5B610C}" sibTransId="{9EB6B3C2-91A5-497E-B9DC-B37A144F70A1}"/>
    <dgm:cxn modelId="{E41889FE-84FB-41D5-9D8F-8B7E58DEAE3B}" srcId="{DF53C0A7-E900-45C4-94F6-0735CE2DBA9E}" destId="{AAAF07B4-5534-4E6D-8DE1-64855672075D}" srcOrd="0" destOrd="0" parTransId="{2A467CA0-C3DE-486A-90BC-6EA95E3D3DE4}" sibTransId="{D01B4934-C5F5-4803-9190-8152093E9B12}"/>
    <dgm:cxn modelId="{082BB6E5-D058-450C-B613-947B90CCBE2E}" type="presOf" srcId="{27939DB7-D396-4BA4-B8BA-17D05E49E226}" destId="{237DDBB8-D0B3-41E8-A608-4A7A3286EDB0}" srcOrd="0" destOrd="0" presId="urn:microsoft.com/office/officeart/2005/8/layout/radial2"/>
    <dgm:cxn modelId="{CEF50AC2-C3CF-4140-9859-F7F22E93D8F0}" type="presOf" srcId="{AAAF07B4-5534-4E6D-8DE1-64855672075D}" destId="{B0236C0D-4941-4CF8-AB6F-F96E85F687FF}" srcOrd="0" destOrd="0" presId="urn:microsoft.com/office/officeart/2005/8/layout/radial2"/>
    <dgm:cxn modelId="{71649533-6F3E-436B-86E7-C9FB47E3571A}" type="presOf" srcId="{677E4C8E-B96D-47D9-A0C8-BA0D1FC92528}" destId="{2C5C92F6-C7F5-4473-9E06-CBF3BBD96115}" srcOrd="0" destOrd="0" presId="urn:microsoft.com/office/officeart/2005/8/layout/radial2"/>
    <dgm:cxn modelId="{F9E7F099-94B3-46CA-8AF1-31AA858C4269}" srcId="{F5388D78-4D1A-405E-958D-439F065D2FA7}" destId="{27939DB7-D396-4BA4-B8BA-17D05E49E226}" srcOrd="3" destOrd="0" parTransId="{F8275294-2A36-42CA-9682-6863731D0DDD}" sibTransId="{D5429E92-90EA-46A5-9F34-3A2044F74DEC}"/>
    <dgm:cxn modelId="{219267AC-9477-431F-AAC6-00456C06F90B}" srcId="{A5F9718E-2871-489C-A792-E328C4A573E6}" destId="{B92FF321-C181-49E8-A0EB-C765F5296306}" srcOrd="0" destOrd="0" parTransId="{8759E9DB-FF0E-4683-916E-85CC025A4DC5}" sibTransId="{C657F8AC-DF80-4926-9CF0-9FA4B1BC6E72}"/>
    <dgm:cxn modelId="{B700DB52-F966-4675-A5CD-8EA8C8771FB4}" srcId="{F5388D78-4D1A-405E-958D-439F065D2FA7}" destId="{C45D8754-3654-4AF1-A2E1-CFAE8A4E3B88}" srcOrd="2" destOrd="0" parTransId="{1E30E9AA-790E-43D5-A70C-0C851A24C4B1}" sibTransId="{DD0552E5-14BA-4AEA-827C-212D28D4437F}"/>
    <dgm:cxn modelId="{F2FA37AD-6BFC-4DF2-BD59-86FC24585082}" type="presOf" srcId="{B92FF321-C181-49E8-A0EB-C765F5296306}" destId="{914018C8-E0F5-4FBC-82AC-3BEE20742974}" srcOrd="0" destOrd="0" presId="urn:microsoft.com/office/officeart/2005/8/layout/radial2"/>
    <dgm:cxn modelId="{8E6FBF4A-99AF-4703-B1CC-3B99C27EAC8C}" type="presOf" srcId="{E873D8B2-CAFF-468E-B5A7-5F41B2F6D273}" destId="{D3F5E1FE-127F-496C-ABFC-7F4B08B6541E}" srcOrd="0" destOrd="0" presId="urn:microsoft.com/office/officeart/2005/8/layout/radial2"/>
    <dgm:cxn modelId="{1D6560E0-B336-4C4E-AB5F-C36EEBBB08FF}" type="presOf" srcId="{DF53C0A7-E900-45C4-94F6-0735CE2DBA9E}" destId="{A2FCCEBC-7F40-4E5C-9219-5D6FE324A261}" srcOrd="0" destOrd="0" presId="urn:microsoft.com/office/officeart/2005/8/layout/radial2"/>
    <dgm:cxn modelId="{39637E2E-F1F0-4510-B398-B991F1C626EF}" srcId="{F5388D78-4D1A-405E-958D-439F065D2FA7}" destId="{A5F9718E-2871-489C-A792-E328C4A573E6}" srcOrd="0" destOrd="0" parTransId="{677E4C8E-B96D-47D9-A0C8-BA0D1FC92528}" sibTransId="{F40E8468-65F3-476E-A3D5-16F0EB0E8588}"/>
    <dgm:cxn modelId="{40C69AC1-C04F-474D-B33C-F8BCD9A8D635}" type="presOf" srcId="{F8275294-2A36-42CA-9682-6863731D0DDD}" destId="{87E0BBB3-7BD0-4662-B018-A1F812E364A2}" srcOrd="0" destOrd="0" presId="urn:microsoft.com/office/officeart/2005/8/layout/radial2"/>
    <dgm:cxn modelId="{A2D2CAFD-3DFE-423F-BF93-DC842DE15325}" type="presOf" srcId="{58B2F77D-FF1F-451D-BB7D-F24ADB500AAD}" destId="{0FE217AD-4E88-4BC9-B684-476F7A8014AA}" srcOrd="0" destOrd="0" presId="urn:microsoft.com/office/officeart/2005/8/layout/radial2"/>
    <dgm:cxn modelId="{812EE333-2731-4F6B-9445-17DEC279E9D1}" type="presOf" srcId="{A5F9718E-2871-489C-A792-E328C4A573E6}" destId="{7CB3DE7F-CAED-45C3-96BD-C16045B9FF77}" srcOrd="0" destOrd="0" presId="urn:microsoft.com/office/officeart/2005/8/layout/radial2"/>
    <dgm:cxn modelId="{4297224A-7A5C-4998-AF2F-790630E410F5}" srcId="{C45D8754-3654-4AF1-A2E1-CFAE8A4E3B88}" destId="{E873D8B2-CAFF-468E-B5A7-5F41B2F6D273}" srcOrd="0" destOrd="0" parTransId="{1DCCDA98-C0CF-4C8C-B28B-2210420A83A7}" sibTransId="{BB25516C-C24A-4D4A-BC46-04C36C7EEB1E}"/>
    <dgm:cxn modelId="{4385E723-ACAD-4148-B1B5-EDA459F30A34}" srcId="{27939DB7-D396-4BA4-B8BA-17D05E49E226}" destId="{58B2F77D-FF1F-451D-BB7D-F24ADB500AAD}" srcOrd="0" destOrd="0" parTransId="{555BD407-FDB2-4862-B089-E646C8E8E4C5}" sibTransId="{BDC69524-2E6A-431C-8BED-918EFF6B18A6}"/>
    <dgm:cxn modelId="{BE1E2D79-065F-475C-9E4C-1CCED0D8FC6F}" type="presParOf" srcId="{DF598775-046F-4754-ABB0-B8B1C586B158}" destId="{05A542D0-5A83-467E-9E2D-4F0E6C947903}" srcOrd="0" destOrd="0" presId="urn:microsoft.com/office/officeart/2005/8/layout/radial2"/>
    <dgm:cxn modelId="{7AEB5A7C-EABA-457E-9BF1-307EFC1BDA8A}" type="presParOf" srcId="{05A542D0-5A83-467E-9E2D-4F0E6C947903}" destId="{67523B3B-431D-462B-A5E7-09CD8DC45088}" srcOrd="0" destOrd="0" presId="urn:microsoft.com/office/officeart/2005/8/layout/radial2"/>
    <dgm:cxn modelId="{E9BB52B9-45CD-4273-9E29-0B9057935705}" type="presParOf" srcId="{67523B3B-431D-462B-A5E7-09CD8DC45088}" destId="{09B4DA46-1A2C-46D4-A1A1-7E2E3DEDBE1D}" srcOrd="0" destOrd="0" presId="urn:microsoft.com/office/officeart/2005/8/layout/radial2"/>
    <dgm:cxn modelId="{DD45CFC9-B362-4C87-BF03-11D80A0C6FFD}" type="presParOf" srcId="{67523B3B-431D-462B-A5E7-09CD8DC45088}" destId="{6116F8F3-57E1-4EEE-BD55-150D166CB716}" srcOrd="1" destOrd="0" presId="urn:microsoft.com/office/officeart/2005/8/layout/radial2"/>
    <dgm:cxn modelId="{97141B7E-0105-46E0-8AA7-69A9A153F730}" type="presParOf" srcId="{05A542D0-5A83-467E-9E2D-4F0E6C947903}" destId="{2C5C92F6-C7F5-4473-9E06-CBF3BBD96115}" srcOrd="1" destOrd="0" presId="urn:microsoft.com/office/officeart/2005/8/layout/radial2"/>
    <dgm:cxn modelId="{9F7EE4F3-6A83-4C82-BBF9-5C8D05EC6119}" type="presParOf" srcId="{05A542D0-5A83-467E-9E2D-4F0E6C947903}" destId="{16087815-DBD9-49DF-9450-6129D39BE0B2}" srcOrd="2" destOrd="0" presId="urn:microsoft.com/office/officeart/2005/8/layout/radial2"/>
    <dgm:cxn modelId="{17B665B3-EFB9-4820-9A15-764CFCF147FE}" type="presParOf" srcId="{16087815-DBD9-49DF-9450-6129D39BE0B2}" destId="{7CB3DE7F-CAED-45C3-96BD-C16045B9FF77}" srcOrd="0" destOrd="0" presId="urn:microsoft.com/office/officeart/2005/8/layout/radial2"/>
    <dgm:cxn modelId="{77A2DD19-4B0B-4712-988A-64D5AB38FE78}" type="presParOf" srcId="{16087815-DBD9-49DF-9450-6129D39BE0B2}" destId="{914018C8-E0F5-4FBC-82AC-3BEE20742974}" srcOrd="1" destOrd="0" presId="urn:microsoft.com/office/officeart/2005/8/layout/radial2"/>
    <dgm:cxn modelId="{4C1B8994-9741-4B1A-92F3-D0E8A6DC74D1}" type="presParOf" srcId="{05A542D0-5A83-467E-9E2D-4F0E6C947903}" destId="{F6C74760-AF37-40F3-AFF6-C33D31E9B059}" srcOrd="3" destOrd="0" presId="urn:microsoft.com/office/officeart/2005/8/layout/radial2"/>
    <dgm:cxn modelId="{FEAC3DA7-3439-4238-B0C0-EF3BEB989220}" type="presParOf" srcId="{05A542D0-5A83-467E-9E2D-4F0E6C947903}" destId="{E421745B-3833-4885-8CD6-D35A789A0B03}" srcOrd="4" destOrd="0" presId="urn:microsoft.com/office/officeart/2005/8/layout/radial2"/>
    <dgm:cxn modelId="{231F3B36-851B-4FB1-9DC7-A37958ABDB41}" type="presParOf" srcId="{E421745B-3833-4885-8CD6-D35A789A0B03}" destId="{A2FCCEBC-7F40-4E5C-9219-5D6FE324A261}" srcOrd="0" destOrd="0" presId="urn:microsoft.com/office/officeart/2005/8/layout/radial2"/>
    <dgm:cxn modelId="{9E988753-5335-4474-A5D2-E3D25F68F6E9}" type="presParOf" srcId="{E421745B-3833-4885-8CD6-D35A789A0B03}" destId="{B0236C0D-4941-4CF8-AB6F-F96E85F687FF}" srcOrd="1" destOrd="0" presId="urn:microsoft.com/office/officeart/2005/8/layout/radial2"/>
    <dgm:cxn modelId="{73C1AF89-E71E-4EF0-8D26-FD3476B2BC84}" type="presParOf" srcId="{05A542D0-5A83-467E-9E2D-4F0E6C947903}" destId="{A7664E6B-E4D9-404A-9ED0-2D78844435E6}" srcOrd="5" destOrd="0" presId="urn:microsoft.com/office/officeart/2005/8/layout/radial2"/>
    <dgm:cxn modelId="{A82B9708-5675-40EC-8883-A5877901CEDE}" type="presParOf" srcId="{05A542D0-5A83-467E-9E2D-4F0E6C947903}" destId="{26103F89-0B09-4E61-BA04-253F69C68852}" srcOrd="6" destOrd="0" presId="urn:microsoft.com/office/officeart/2005/8/layout/radial2"/>
    <dgm:cxn modelId="{3B192868-C06C-4128-BBFF-F2556317B8FA}" type="presParOf" srcId="{26103F89-0B09-4E61-BA04-253F69C68852}" destId="{D7149F60-D469-4E5D-85F9-0575DCE1C0AD}" srcOrd="0" destOrd="0" presId="urn:microsoft.com/office/officeart/2005/8/layout/radial2"/>
    <dgm:cxn modelId="{E0E03525-2320-4589-8669-872AE9D614B9}" type="presParOf" srcId="{26103F89-0B09-4E61-BA04-253F69C68852}" destId="{D3F5E1FE-127F-496C-ABFC-7F4B08B6541E}" srcOrd="1" destOrd="0" presId="urn:microsoft.com/office/officeart/2005/8/layout/radial2"/>
    <dgm:cxn modelId="{C891BB55-49B6-420B-9B90-36C686D51A09}" type="presParOf" srcId="{05A542D0-5A83-467E-9E2D-4F0E6C947903}" destId="{87E0BBB3-7BD0-4662-B018-A1F812E364A2}" srcOrd="7" destOrd="0" presId="urn:microsoft.com/office/officeart/2005/8/layout/radial2"/>
    <dgm:cxn modelId="{2ACCAB17-31B4-458D-B8F8-7ADAB977E596}" type="presParOf" srcId="{05A542D0-5A83-467E-9E2D-4F0E6C947903}" destId="{9521046B-23D1-47B0-82E0-64C62EA97B51}" srcOrd="8" destOrd="0" presId="urn:microsoft.com/office/officeart/2005/8/layout/radial2"/>
    <dgm:cxn modelId="{989E71B1-6E0F-4846-B03A-A130D92485D9}" type="presParOf" srcId="{9521046B-23D1-47B0-82E0-64C62EA97B51}" destId="{237DDBB8-D0B3-41E8-A608-4A7A3286EDB0}" srcOrd="0" destOrd="0" presId="urn:microsoft.com/office/officeart/2005/8/layout/radial2"/>
    <dgm:cxn modelId="{EF146930-87B1-49F3-AC04-29BBCBFF8CA6}" type="presParOf" srcId="{9521046B-23D1-47B0-82E0-64C62EA97B51}" destId="{0FE217AD-4E88-4BC9-B684-476F7A8014A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E0BBB3-7BD0-4662-B018-A1F812E364A2}">
      <dsp:nvSpPr>
        <dsp:cNvPr id="0" name=""/>
        <dsp:cNvSpPr/>
      </dsp:nvSpPr>
      <dsp:spPr>
        <a:xfrm rot="3682826">
          <a:off x="3046009" y="3307960"/>
          <a:ext cx="869953" cy="35024"/>
        </a:xfrm>
        <a:custGeom>
          <a:avLst/>
          <a:gdLst/>
          <a:ahLst/>
          <a:cxnLst/>
          <a:rect l="0" t="0" r="0" b="0"/>
          <a:pathLst>
            <a:path>
              <a:moveTo>
                <a:pt x="0" y="17512"/>
              </a:moveTo>
              <a:lnTo>
                <a:pt x="869953" y="175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664E6B-E4D9-404A-9ED0-2D78844435E6}">
      <dsp:nvSpPr>
        <dsp:cNvPr id="0" name=""/>
        <dsp:cNvSpPr/>
      </dsp:nvSpPr>
      <dsp:spPr>
        <a:xfrm rot="1312473">
          <a:off x="3524295" y="2680938"/>
          <a:ext cx="621690" cy="35024"/>
        </a:xfrm>
        <a:custGeom>
          <a:avLst/>
          <a:gdLst/>
          <a:ahLst/>
          <a:cxnLst/>
          <a:rect l="0" t="0" r="0" b="0"/>
          <a:pathLst>
            <a:path>
              <a:moveTo>
                <a:pt x="0" y="17512"/>
              </a:moveTo>
              <a:lnTo>
                <a:pt x="621690" y="175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C74760-AF37-40F3-AFF6-C33D31E9B059}">
      <dsp:nvSpPr>
        <dsp:cNvPr id="0" name=""/>
        <dsp:cNvSpPr/>
      </dsp:nvSpPr>
      <dsp:spPr>
        <a:xfrm rot="20287527">
          <a:off x="3524295" y="1964994"/>
          <a:ext cx="621690" cy="35024"/>
        </a:xfrm>
        <a:custGeom>
          <a:avLst/>
          <a:gdLst/>
          <a:ahLst/>
          <a:cxnLst/>
          <a:rect l="0" t="0" r="0" b="0"/>
          <a:pathLst>
            <a:path>
              <a:moveTo>
                <a:pt x="0" y="17512"/>
              </a:moveTo>
              <a:lnTo>
                <a:pt x="621690" y="175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5C92F6-C7F5-4473-9E06-CBF3BBD96115}">
      <dsp:nvSpPr>
        <dsp:cNvPr id="0" name=""/>
        <dsp:cNvSpPr/>
      </dsp:nvSpPr>
      <dsp:spPr>
        <a:xfrm rot="17917174">
          <a:off x="3046009" y="1337973"/>
          <a:ext cx="869953" cy="35024"/>
        </a:xfrm>
        <a:custGeom>
          <a:avLst/>
          <a:gdLst/>
          <a:ahLst/>
          <a:cxnLst/>
          <a:rect l="0" t="0" r="0" b="0"/>
          <a:pathLst>
            <a:path>
              <a:moveTo>
                <a:pt x="0" y="17512"/>
              </a:moveTo>
              <a:lnTo>
                <a:pt x="869953" y="175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16F8F3-57E1-4EEE-BD55-150D166CB716}">
      <dsp:nvSpPr>
        <dsp:cNvPr id="0" name=""/>
        <dsp:cNvSpPr/>
      </dsp:nvSpPr>
      <dsp:spPr>
        <a:xfrm>
          <a:off x="2081853" y="1478818"/>
          <a:ext cx="1723321" cy="172332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B3DE7F-CAED-45C3-96BD-C16045B9FF77}">
      <dsp:nvSpPr>
        <dsp:cNvPr id="0" name=""/>
        <dsp:cNvSpPr/>
      </dsp:nvSpPr>
      <dsp:spPr>
        <a:xfrm>
          <a:off x="3419977" y="2828"/>
          <a:ext cx="1033992" cy="1033992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/>
            <a:t>巡</a:t>
          </a:r>
          <a:endParaRPr lang="zh-TW" sz="4400" kern="1200" dirty="0"/>
        </a:p>
      </dsp:txBody>
      <dsp:txXfrm>
        <a:off x="3571402" y="154253"/>
        <a:ext cx="731142" cy="731142"/>
      </dsp:txXfrm>
    </dsp:sp>
    <dsp:sp modelId="{914018C8-E0F5-4FBC-82AC-3BEE20742974}">
      <dsp:nvSpPr>
        <dsp:cNvPr id="0" name=""/>
        <dsp:cNvSpPr/>
      </dsp:nvSpPr>
      <dsp:spPr>
        <a:xfrm>
          <a:off x="4557369" y="2828"/>
          <a:ext cx="1550989" cy="1033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/>
            <a:t>巡檢容器</a:t>
          </a:r>
          <a:endParaRPr lang="zh-TW" sz="3400" kern="1200" dirty="0"/>
        </a:p>
      </dsp:txBody>
      <dsp:txXfrm>
        <a:off x="4557369" y="2828"/>
        <a:ext cx="1550989" cy="1033992"/>
      </dsp:txXfrm>
    </dsp:sp>
    <dsp:sp modelId="{A2FCCEBC-7F40-4E5C-9219-5D6FE324A261}">
      <dsp:nvSpPr>
        <dsp:cNvPr id="0" name=""/>
        <dsp:cNvSpPr/>
      </dsp:nvSpPr>
      <dsp:spPr>
        <a:xfrm>
          <a:off x="4086382" y="1157077"/>
          <a:ext cx="1033992" cy="1033992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smtClean="0"/>
            <a:t>倒</a:t>
          </a:r>
          <a:endParaRPr lang="zh-TW" sz="4400" kern="1200"/>
        </a:p>
      </dsp:txBody>
      <dsp:txXfrm>
        <a:off x="4237807" y="1308502"/>
        <a:ext cx="731142" cy="731142"/>
      </dsp:txXfrm>
    </dsp:sp>
    <dsp:sp modelId="{B0236C0D-4941-4CF8-AB6F-F96E85F687FF}">
      <dsp:nvSpPr>
        <dsp:cNvPr id="0" name=""/>
        <dsp:cNvSpPr/>
      </dsp:nvSpPr>
      <dsp:spPr>
        <a:xfrm>
          <a:off x="5223774" y="1157077"/>
          <a:ext cx="1550989" cy="1033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/>
            <a:t>倒掉積水</a:t>
          </a:r>
          <a:endParaRPr lang="zh-TW" sz="3400" kern="1200" dirty="0"/>
        </a:p>
      </dsp:txBody>
      <dsp:txXfrm>
        <a:off x="5223774" y="1157077"/>
        <a:ext cx="1550989" cy="1033992"/>
      </dsp:txXfrm>
    </dsp:sp>
    <dsp:sp modelId="{D7149F60-D469-4E5D-85F9-0575DCE1C0AD}">
      <dsp:nvSpPr>
        <dsp:cNvPr id="0" name=""/>
        <dsp:cNvSpPr/>
      </dsp:nvSpPr>
      <dsp:spPr>
        <a:xfrm>
          <a:off x="4086382" y="2489888"/>
          <a:ext cx="1033992" cy="1033992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/>
            <a:t>清</a:t>
          </a:r>
          <a:endParaRPr lang="zh-TW" sz="4400" kern="1200" dirty="0"/>
        </a:p>
      </dsp:txBody>
      <dsp:txXfrm>
        <a:off x="4237807" y="2641313"/>
        <a:ext cx="731142" cy="731142"/>
      </dsp:txXfrm>
    </dsp:sp>
    <dsp:sp modelId="{D3F5E1FE-127F-496C-ABFC-7F4B08B6541E}">
      <dsp:nvSpPr>
        <dsp:cNvPr id="0" name=""/>
        <dsp:cNvSpPr/>
      </dsp:nvSpPr>
      <dsp:spPr>
        <a:xfrm>
          <a:off x="5223774" y="2489888"/>
          <a:ext cx="1550989" cy="1033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/>
            <a:t>清潔容器</a:t>
          </a:r>
          <a:endParaRPr lang="zh-TW" sz="3400" kern="1200" dirty="0"/>
        </a:p>
      </dsp:txBody>
      <dsp:txXfrm>
        <a:off x="5223774" y="2489888"/>
        <a:ext cx="1550989" cy="1033992"/>
      </dsp:txXfrm>
    </dsp:sp>
    <dsp:sp modelId="{237DDBB8-D0B3-41E8-A608-4A7A3286EDB0}">
      <dsp:nvSpPr>
        <dsp:cNvPr id="0" name=""/>
        <dsp:cNvSpPr/>
      </dsp:nvSpPr>
      <dsp:spPr>
        <a:xfrm>
          <a:off x="3419977" y="3644136"/>
          <a:ext cx="1033992" cy="1033992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/>
            <a:t>刷</a:t>
          </a:r>
          <a:endParaRPr lang="zh-TW" sz="4400" kern="1200" dirty="0"/>
        </a:p>
      </dsp:txBody>
      <dsp:txXfrm>
        <a:off x="3571402" y="3795561"/>
        <a:ext cx="731142" cy="731142"/>
      </dsp:txXfrm>
    </dsp:sp>
    <dsp:sp modelId="{0FE217AD-4E88-4BC9-B684-476F7A8014AA}">
      <dsp:nvSpPr>
        <dsp:cNvPr id="0" name=""/>
        <dsp:cNvSpPr/>
      </dsp:nvSpPr>
      <dsp:spPr>
        <a:xfrm>
          <a:off x="4557369" y="3644136"/>
          <a:ext cx="1550989" cy="1033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/>
            <a:t>刷除蟲卵</a:t>
          </a:r>
          <a:endParaRPr lang="zh-TW" sz="3400" kern="1200" dirty="0"/>
        </a:p>
      </dsp:txBody>
      <dsp:txXfrm>
        <a:off x="4557369" y="3644136"/>
        <a:ext cx="1550989" cy="10339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s://www.cdc.gov.tw/" TargetMode="External"/><Relationship Id="rId7" Type="http://schemas.openxmlformats.org/officeDocument/2006/relationships/diagramColors" Target="../diagrams/colors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 flipH="1">
            <a:off x="2468879" y="2763532"/>
            <a:ext cx="4167051" cy="3741771"/>
          </a:xfrm>
          <a:prstGeom prst="noSmoking">
            <a:avLst>
              <a:gd name="adj" fmla="val 1241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7017" l="450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17220">
            <a:off x="4232365" y="4899815"/>
            <a:ext cx="1319350" cy="125632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318" b="97017" l="450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0185" y="3707234"/>
            <a:ext cx="1676785" cy="138728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318" b="97017" l="450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85359">
            <a:off x="2598487" y="3127954"/>
            <a:ext cx="1997567" cy="1562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>
            <a:hlinkClick r:id="rId3"/>
          </p:cNvPr>
          <p:cNvGraphicFramePr/>
          <p:nvPr>
            <p:extLst>
              <p:ext uri="{D42A27DB-BD31-4B8C-83A1-F6EECF244321}">
                <p14:modId xmlns:p14="http://schemas.microsoft.com/office/powerpoint/2010/main" val="3312781246"/>
              </p:ext>
            </p:extLst>
          </p:nvPr>
        </p:nvGraphicFramePr>
        <p:xfrm>
          <a:off x="0" y="1341019"/>
          <a:ext cx="8856617" cy="468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727372" y="4781006"/>
            <a:ext cx="2129245" cy="1240971"/>
          </a:xfrm>
          <a:prstGeom prst="rightArrow">
            <a:avLst/>
          </a:prstGeom>
          <a:solidFill>
            <a:srgbClr val="FFFF00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accent1">
                    <a:lumMod val="75000"/>
                  </a:schemeClr>
                </a:solidFill>
              </a:rPr>
              <a:t>衛</a:t>
            </a:r>
            <a:r>
              <a:rPr lang="zh-TW" altLang="en-US" sz="2000" dirty="0">
                <a:solidFill>
                  <a:schemeClr val="accent1">
                    <a:lumMod val="75000"/>
                  </a:schemeClr>
                </a:solidFill>
              </a:rPr>
              <a:t>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2019-10-16T01:20:18Z</dcterms:modified>
</cp:coreProperties>
</file>