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B41615-EC8D-4288-9DD9-83EE76D99B3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BAF9A77-9631-47AD-B09E-144F208BF0C9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404BA4DA-2051-4F62-9336-EA5B20CA09E1}" type="parTrans" cxnId="{B058E00C-7FAE-40B4-B08E-B91E0E309D8C}">
      <dgm:prSet/>
      <dgm:spPr/>
      <dgm:t>
        <a:bodyPr/>
        <a:lstStyle/>
        <a:p>
          <a:endParaRPr lang="zh-TW" altLang="en-US" sz="2000"/>
        </a:p>
      </dgm:t>
    </dgm:pt>
    <dgm:pt modelId="{0C8CABDD-1CEB-44C2-804B-8B5D31C4B5F9}" type="sibTrans" cxnId="{B058E00C-7FAE-40B4-B08E-B91E0E309D8C}">
      <dgm:prSet/>
      <dgm:spPr/>
      <dgm:t>
        <a:bodyPr/>
        <a:lstStyle/>
        <a:p>
          <a:endParaRPr lang="zh-TW" altLang="en-US" sz="2000"/>
        </a:p>
      </dgm:t>
    </dgm:pt>
    <dgm:pt modelId="{30623548-F91B-4925-95B3-0E24C76E6085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0A7B0010-213F-4483-9B58-20FD96210A17}" type="parTrans" cxnId="{F34747C1-F757-4298-B9A3-C6616D670952}">
      <dgm:prSet/>
      <dgm:spPr/>
      <dgm:t>
        <a:bodyPr/>
        <a:lstStyle/>
        <a:p>
          <a:endParaRPr lang="zh-TW" altLang="en-US" sz="2000"/>
        </a:p>
      </dgm:t>
    </dgm:pt>
    <dgm:pt modelId="{50DECA9C-E498-4729-81DC-B0DA089EDB8B}" type="sibTrans" cxnId="{F34747C1-F757-4298-B9A3-C6616D670952}">
      <dgm:prSet/>
      <dgm:spPr/>
      <dgm:t>
        <a:bodyPr/>
        <a:lstStyle/>
        <a:p>
          <a:endParaRPr lang="zh-TW" altLang="en-US" sz="2000"/>
        </a:p>
      </dgm:t>
    </dgm:pt>
    <dgm:pt modelId="{2C68CDD8-4A67-4075-BADC-892A6AA9FFB9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ED59126D-E02E-4642-A42C-7495256F0EF7}" type="parTrans" cxnId="{C2738D73-E209-4D7D-BEF3-A014DCB7D0A4}">
      <dgm:prSet/>
      <dgm:spPr/>
      <dgm:t>
        <a:bodyPr/>
        <a:lstStyle/>
        <a:p>
          <a:endParaRPr lang="zh-TW" altLang="en-US" sz="2000"/>
        </a:p>
      </dgm:t>
    </dgm:pt>
    <dgm:pt modelId="{DE778565-E9EF-4703-B288-6F32752C0333}" type="sibTrans" cxnId="{C2738D73-E209-4D7D-BEF3-A014DCB7D0A4}">
      <dgm:prSet/>
      <dgm:spPr/>
      <dgm:t>
        <a:bodyPr/>
        <a:lstStyle/>
        <a:p>
          <a:endParaRPr lang="zh-TW" altLang="en-US" sz="2000"/>
        </a:p>
      </dgm:t>
    </dgm:pt>
    <dgm:pt modelId="{C80A9C4D-784B-4C9A-A47B-6063E1BFD723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03AF4207-5A73-46FB-8B45-5D11AA4A5E3E}" type="parTrans" cxnId="{8EEFE990-AABC-4D0C-A06F-62FF8E0FFDD0}">
      <dgm:prSet/>
      <dgm:spPr/>
      <dgm:t>
        <a:bodyPr/>
        <a:lstStyle/>
        <a:p>
          <a:endParaRPr lang="zh-TW" altLang="en-US" sz="2000"/>
        </a:p>
      </dgm:t>
    </dgm:pt>
    <dgm:pt modelId="{F522D41C-EF28-4482-AB71-C85A7A504095}" type="sibTrans" cxnId="{8EEFE990-AABC-4D0C-A06F-62FF8E0FFDD0}">
      <dgm:prSet/>
      <dgm:spPr/>
      <dgm:t>
        <a:bodyPr/>
        <a:lstStyle/>
        <a:p>
          <a:endParaRPr lang="zh-TW" altLang="en-US" sz="2000"/>
        </a:p>
      </dgm:t>
    </dgm:pt>
    <dgm:pt modelId="{29DB98BF-6ED5-4AD8-88F5-4B2852152C67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DB70D1A-9092-4414-B15C-3BE232033F08}" type="parTrans" cxnId="{45CCAED3-D70E-427E-8604-D5BCE71D4B5B}">
      <dgm:prSet/>
      <dgm:spPr/>
      <dgm:t>
        <a:bodyPr/>
        <a:lstStyle/>
        <a:p>
          <a:endParaRPr lang="zh-TW" altLang="en-US" sz="2000"/>
        </a:p>
      </dgm:t>
    </dgm:pt>
    <dgm:pt modelId="{D063863B-EB1D-4C0C-935F-DC95118D38AD}" type="sibTrans" cxnId="{45CCAED3-D70E-427E-8604-D5BCE71D4B5B}">
      <dgm:prSet/>
      <dgm:spPr/>
      <dgm:t>
        <a:bodyPr/>
        <a:lstStyle/>
        <a:p>
          <a:endParaRPr lang="zh-TW" altLang="en-US" sz="2000"/>
        </a:p>
      </dgm:t>
    </dgm:pt>
    <dgm:pt modelId="{76C9AD5B-92B1-49E6-AD70-5DA5841558C7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4263CF81-8C85-4751-AC42-9B78E8EB1AB7}" type="parTrans" cxnId="{F4E68832-65D5-4F72-92D0-3D65A758E9DD}">
      <dgm:prSet/>
      <dgm:spPr/>
      <dgm:t>
        <a:bodyPr/>
        <a:lstStyle/>
        <a:p>
          <a:endParaRPr lang="zh-TW" altLang="en-US" sz="2000"/>
        </a:p>
      </dgm:t>
    </dgm:pt>
    <dgm:pt modelId="{7E3963D6-C405-4DBB-96F4-3BCF3C74194D}" type="sibTrans" cxnId="{F4E68832-65D5-4F72-92D0-3D65A758E9DD}">
      <dgm:prSet/>
      <dgm:spPr/>
      <dgm:t>
        <a:bodyPr/>
        <a:lstStyle/>
        <a:p>
          <a:endParaRPr lang="zh-TW" altLang="en-US" sz="2000"/>
        </a:p>
      </dgm:t>
    </dgm:pt>
    <dgm:pt modelId="{5E9DE92A-76E3-4281-AF3F-076E9CC3C0B5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17C3386-1F83-4611-9984-189B8D73714B}" type="parTrans" cxnId="{AF62E0B7-A4A3-4377-82F7-2502828CDB2D}">
      <dgm:prSet/>
      <dgm:spPr/>
      <dgm:t>
        <a:bodyPr/>
        <a:lstStyle/>
        <a:p>
          <a:endParaRPr lang="zh-TW" altLang="en-US" sz="2000"/>
        </a:p>
      </dgm:t>
    </dgm:pt>
    <dgm:pt modelId="{09D6DF54-A0D7-4E2D-B568-32487CF957DC}" type="sibTrans" cxnId="{AF62E0B7-A4A3-4377-82F7-2502828CDB2D}">
      <dgm:prSet/>
      <dgm:spPr/>
      <dgm:t>
        <a:bodyPr/>
        <a:lstStyle/>
        <a:p>
          <a:endParaRPr lang="zh-TW" altLang="en-US" sz="2000"/>
        </a:p>
      </dgm:t>
    </dgm:pt>
    <dgm:pt modelId="{6FE0F3A4-82FE-437D-B5DF-F83C56690337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altLang="en-US" sz="20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8503405-A1EF-405D-AF84-46E53BEB238A}" type="parTrans" cxnId="{DE2488A8-6849-4BFE-B647-FD17C9C2D453}">
      <dgm:prSet/>
      <dgm:spPr/>
      <dgm:t>
        <a:bodyPr/>
        <a:lstStyle/>
        <a:p>
          <a:endParaRPr lang="zh-TW" altLang="en-US" sz="2000"/>
        </a:p>
      </dgm:t>
    </dgm:pt>
    <dgm:pt modelId="{109C6A67-6E5C-457F-A523-930CD10ED46C}" type="sibTrans" cxnId="{DE2488A8-6849-4BFE-B647-FD17C9C2D453}">
      <dgm:prSet/>
      <dgm:spPr/>
      <dgm:t>
        <a:bodyPr/>
        <a:lstStyle/>
        <a:p>
          <a:endParaRPr lang="zh-TW" altLang="en-US" sz="2000"/>
        </a:p>
      </dgm:t>
    </dgm:pt>
    <dgm:pt modelId="{2FD98987-2115-4AA6-BB71-C2C960C4B044}" type="pres">
      <dgm:prSet presAssocID="{79B41615-EC8D-4288-9DD9-83EE76D99B3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C7730FA-9145-464B-BC14-71713BD5385F}" type="pres">
      <dgm:prSet presAssocID="{79B41615-EC8D-4288-9DD9-83EE76D99B31}" presName="cycle" presStyleCnt="0"/>
      <dgm:spPr/>
    </dgm:pt>
    <dgm:pt modelId="{4CA03305-3F72-4D2A-B07D-DD1AC62BAF9D}" type="pres">
      <dgm:prSet presAssocID="{79B41615-EC8D-4288-9DD9-83EE76D99B31}" presName="centerShape" presStyleCnt="0"/>
      <dgm:spPr/>
    </dgm:pt>
    <dgm:pt modelId="{67A83CB7-8CC2-4E51-B85C-E5184342E70E}" type="pres">
      <dgm:prSet presAssocID="{79B41615-EC8D-4288-9DD9-83EE76D99B31}" presName="connSite" presStyleLbl="node1" presStyleIdx="0" presStyleCnt="5"/>
      <dgm:spPr/>
    </dgm:pt>
    <dgm:pt modelId="{163CC2C8-372D-4BC5-8912-9E2365626BD5}" type="pres">
      <dgm:prSet presAssocID="{79B41615-EC8D-4288-9DD9-83EE76D99B31}" presName="visible" presStyleLbl="node1" presStyleIdx="0" presStyleCnt="5" custAng="0" custScaleX="94615" custLinFactNeighborX="-21241" custLinFactNeighborY="335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76D38D2-F5EE-440A-9081-63E54DB76673}" type="pres">
      <dgm:prSet presAssocID="{404BA4DA-2051-4F62-9336-EA5B20CA09E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C01873B-A39F-4A37-97FA-3824D54E89E6}" type="pres">
      <dgm:prSet presAssocID="{7BAF9A77-9631-47AD-B09E-144F208BF0C9}" presName="node" presStyleCnt="0"/>
      <dgm:spPr/>
    </dgm:pt>
    <dgm:pt modelId="{384A5D51-CD4B-42CC-A7F5-022A182F5392}" type="pres">
      <dgm:prSet presAssocID="{7BAF9A77-9631-47AD-B09E-144F208BF0C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C82A17-10F7-4942-9688-007EB60709AA}" type="pres">
      <dgm:prSet presAssocID="{7BAF9A77-9631-47AD-B09E-144F208BF0C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921EA9-DEE7-485F-9AA3-F9E6E6DCBEE5}" type="pres">
      <dgm:prSet presAssocID="{ED59126D-E02E-4642-A42C-7495256F0EF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5215E5E-4C21-45AF-8658-6CE223B6EA91}" type="pres">
      <dgm:prSet presAssocID="{2C68CDD8-4A67-4075-BADC-892A6AA9FFB9}" presName="node" presStyleCnt="0"/>
      <dgm:spPr/>
    </dgm:pt>
    <dgm:pt modelId="{522514EC-4946-4335-AE98-230F4119A7CC}" type="pres">
      <dgm:prSet presAssocID="{2C68CDD8-4A67-4075-BADC-892A6AA9FFB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379AA6-D6CD-4242-A268-0A00CCF2E8C1}" type="pres">
      <dgm:prSet presAssocID="{2C68CDD8-4A67-4075-BADC-892A6AA9FFB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8DFDBA-044B-4D0B-B006-711595494841}" type="pres">
      <dgm:prSet presAssocID="{DDB70D1A-9092-4414-B15C-3BE232033F0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F4C788C-EA94-45A6-947A-37C1F984F3A5}" type="pres">
      <dgm:prSet presAssocID="{29DB98BF-6ED5-4AD8-88F5-4B2852152C67}" presName="node" presStyleCnt="0"/>
      <dgm:spPr/>
    </dgm:pt>
    <dgm:pt modelId="{7E2662A8-56CC-4AA8-8589-E1EFB981A129}" type="pres">
      <dgm:prSet presAssocID="{29DB98BF-6ED5-4AD8-88F5-4B2852152C6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1471D2-F534-43C8-8FD8-7A579B77E9D8}" type="pres">
      <dgm:prSet presAssocID="{29DB98BF-6ED5-4AD8-88F5-4B2852152C6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57A650-CCCE-4CB5-95AA-1B7CFBD9D17D}" type="pres">
      <dgm:prSet presAssocID="{117C3386-1F83-4611-9984-189B8D73714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86F64B7-E07A-407B-926D-8878E5759390}" type="pres">
      <dgm:prSet presAssocID="{5E9DE92A-76E3-4281-AF3F-076E9CC3C0B5}" presName="node" presStyleCnt="0"/>
      <dgm:spPr/>
    </dgm:pt>
    <dgm:pt modelId="{2C8E61FB-A82B-429A-9E21-9FF41A0B6E04}" type="pres">
      <dgm:prSet presAssocID="{5E9DE92A-76E3-4281-AF3F-076E9CC3C0B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B7D9FC-28BA-4562-A6EA-495EAF0AFBB3}" type="pres">
      <dgm:prSet presAssocID="{5E9DE92A-76E3-4281-AF3F-076E9CC3C0B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F62E0B7-A4A3-4377-82F7-2502828CDB2D}" srcId="{79B41615-EC8D-4288-9DD9-83EE76D99B31}" destId="{5E9DE92A-76E3-4281-AF3F-076E9CC3C0B5}" srcOrd="3" destOrd="0" parTransId="{117C3386-1F83-4611-9984-189B8D73714B}" sibTransId="{09D6DF54-A0D7-4E2D-B568-32487CF957DC}"/>
    <dgm:cxn modelId="{DE2488A8-6849-4BFE-B647-FD17C9C2D453}" srcId="{5E9DE92A-76E3-4281-AF3F-076E9CC3C0B5}" destId="{6FE0F3A4-82FE-437D-B5DF-F83C56690337}" srcOrd="0" destOrd="0" parTransId="{D8503405-A1EF-405D-AF84-46E53BEB238A}" sibTransId="{109C6A67-6E5C-457F-A523-930CD10ED46C}"/>
    <dgm:cxn modelId="{875D21A1-7746-42A5-9C28-E46454EAA7BD}" type="presOf" srcId="{29DB98BF-6ED5-4AD8-88F5-4B2852152C67}" destId="{7E2662A8-56CC-4AA8-8589-E1EFB981A129}" srcOrd="0" destOrd="0" presId="urn:microsoft.com/office/officeart/2005/8/layout/radial2"/>
    <dgm:cxn modelId="{0261146F-8892-44D0-A2B8-CA00E6976E9A}" type="presOf" srcId="{5E9DE92A-76E3-4281-AF3F-076E9CC3C0B5}" destId="{2C8E61FB-A82B-429A-9E21-9FF41A0B6E04}" srcOrd="0" destOrd="0" presId="urn:microsoft.com/office/officeart/2005/8/layout/radial2"/>
    <dgm:cxn modelId="{F4E68832-65D5-4F72-92D0-3D65A758E9DD}" srcId="{29DB98BF-6ED5-4AD8-88F5-4B2852152C67}" destId="{76C9AD5B-92B1-49E6-AD70-5DA5841558C7}" srcOrd="0" destOrd="0" parTransId="{4263CF81-8C85-4751-AC42-9B78E8EB1AB7}" sibTransId="{7E3963D6-C405-4DBB-96F4-3BCF3C74194D}"/>
    <dgm:cxn modelId="{F0074732-22F3-4DE6-9B9C-513FBBA8D53E}" type="presOf" srcId="{6FE0F3A4-82FE-437D-B5DF-F83C56690337}" destId="{17B7D9FC-28BA-4562-A6EA-495EAF0AFBB3}" srcOrd="0" destOrd="0" presId="urn:microsoft.com/office/officeart/2005/8/layout/radial2"/>
    <dgm:cxn modelId="{7DA12EC9-9FC4-414F-9D28-FBCC4C83D0A0}" type="presOf" srcId="{C80A9C4D-784B-4C9A-A47B-6063E1BFD723}" destId="{DF379AA6-D6CD-4242-A268-0A00CCF2E8C1}" srcOrd="0" destOrd="0" presId="urn:microsoft.com/office/officeart/2005/8/layout/radial2"/>
    <dgm:cxn modelId="{D895EB06-0A90-4567-9150-B4910074AEAE}" type="presOf" srcId="{117C3386-1F83-4611-9984-189B8D73714B}" destId="{5857A650-CCCE-4CB5-95AA-1B7CFBD9D17D}" srcOrd="0" destOrd="0" presId="urn:microsoft.com/office/officeart/2005/8/layout/radial2"/>
    <dgm:cxn modelId="{B8145D17-52CC-4B94-B3F0-71736D7450F1}" type="presOf" srcId="{7BAF9A77-9631-47AD-B09E-144F208BF0C9}" destId="{384A5D51-CD4B-42CC-A7F5-022A182F5392}" srcOrd="0" destOrd="0" presId="urn:microsoft.com/office/officeart/2005/8/layout/radial2"/>
    <dgm:cxn modelId="{D54C8197-8627-4E19-838B-D455978A717A}" type="presOf" srcId="{2C68CDD8-4A67-4075-BADC-892A6AA9FFB9}" destId="{522514EC-4946-4335-AE98-230F4119A7CC}" srcOrd="0" destOrd="0" presId="urn:microsoft.com/office/officeart/2005/8/layout/radial2"/>
    <dgm:cxn modelId="{45CCAED3-D70E-427E-8604-D5BCE71D4B5B}" srcId="{79B41615-EC8D-4288-9DD9-83EE76D99B31}" destId="{29DB98BF-6ED5-4AD8-88F5-4B2852152C67}" srcOrd="2" destOrd="0" parTransId="{DDB70D1A-9092-4414-B15C-3BE232033F08}" sibTransId="{D063863B-EB1D-4C0C-935F-DC95118D38AD}"/>
    <dgm:cxn modelId="{C2738D73-E209-4D7D-BEF3-A014DCB7D0A4}" srcId="{79B41615-EC8D-4288-9DD9-83EE76D99B31}" destId="{2C68CDD8-4A67-4075-BADC-892A6AA9FFB9}" srcOrd="1" destOrd="0" parTransId="{ED59126D-E02E-4642-A42C-7495256F0EF7}" sibTransId="{DE778565-E9EF-4703-B288-6F32752C0333}"/>
    <dgm:cxn modelId="{89B49AFF-0D15-4234-A6D9-3ED0EB433301}" type="presOf" srcId="{404BA4DA-2051-4F62-9336-EA5B20CA09E1}" destId="{576D38D2-F5EE-440A-9081-63E54DB76673}" srcOrd="0" destOrd="0" presId="urn:microsoft.com/office/officeart/2005/8/layout/radial2"/>
    <dgm:cxn modelId="{AD05B318-1E86-4660-BABB-A9FD09E04CA4}" type="presOf" srcId="{ED59126D-E02E-4642-A42C-7495256F0EF7}" destId="{3B921EA9-DEE7-485F-9AA3-F9E6E6DCBEE5}" srcOrd="0" destOrd="0" presId="urn:microsoft.com/office/officeart/2005/8/layout/radial2"/>
    <dgm:cxn modelId="{D389C714-7095-4D57-8719-BE8B33053043}" type="presOf" srcId="{30623548-F91B-4925-95B3-0E24C76E6085}" destId="{CCC82A17-10F7-4942-9688-007EB60709AA}" srcOrd="0" destOrd="0" presId="urn:microsoft.com/office/officeart/2005/8/layout/radial2"/>
    <dgm:cxn modelId="{D92F24E1-14E7-4C1F-B631-1C536142A9B5}" type="presOf" srcId="{76C9AD5B-92B1-49E6-AD70-5DA5841558C7}" destId="{EE1471D2-F534-43C8-8FD8-7A579B77E9D8}" srcOrd="0" destOrd="0" presId="urn:microsoft.com/office/officeart/2005/8/layout/radial2"/>
    <dgm:cxn modelId="{8EEFE990-AABC-4D0C-A06F-62FF8E0FFDD0}" srcId="{2C68CDD8-4A67-4075-BADC-892A6AA9FFB9}" destId="{C80A9C4D-784B-4C9A-A47B-6063E1BFD723}" srcOrd="0" destOrd="0" parTransId="{03AF4207-5A73-46FB-8B45-5D11AA4A5E3E}" sibTransId="{F522D41C-EF28-4482-AB71-C85A7A504095}"/>
    <dgm:cxn modelId="{C6663A48-3505-4A9F-A9CC-152EDE50E4F3}" type="presOf" srcId="{DDB70D1A-9092-4414-B15C-3BE232033F08}" destId="{848DFDBA-044B-4D0B-B006-711595494841}" srcOrd="0" destOrd="0" presId="urn:microsoft.com/office/officeart/2005/8/layout/radial2"/>
    <dgm:cxn modelId="{DDEC2098-7152-474D-B7D7-B9B50EC7E7D9}" type="presOf" srcId="{79B41615-EC8D-4288-9DD9-83EE76D99B31}" destId="{2FD98987-2115-4AA6-BB71-C2C960C4B044}" srcOrd="0" destOrd="0" presId="urn:microsoft.com/office/officeart/2005/8/layout/radial2"/>
    <dgm:cxn modelId="{F34747C1-F757-4298-B9A3-C6616D670952}" srcId="{7BAF9A77-9631-47AD-B09E-144F208BF0C9}" destId="{30623548-F91B-4925-95B3-0E24C76E6085}" srcOrd="0" destOrd="0" parTransId="{0A7B0010-213F-4483-9B58-20FD96210A17}" sibTransId="{50DECA9C-E498-4729-81DC-B0DA089EDB8B}"/>
    <dgm:cxn modelId="{B058E00C-7FAE-40B4-B08E-B91E0E309D8C}" srcId="{79B41615-EC8D-4288-9DD9-83EE76D99B31}" destId="{7BAF9A77-9631-47AD-B09E-144F208BF0C9}" srcOrd="0" destOrd="0" parTransId="{404BA4DA-2051-4F62-9336-EA5B20CA09E1}" sibTransId="{0C8CABDD-1CEB-44C2-804B-8B5D31C4B5F9}"/>
    <dgm:cxn modelId="{A016EA66-EE71-4122-AB2F-EE8E2B93F954}" type="presParOf" srcId="{2FD98987-2115-4AA6-BB71-C2C960C4B044}" destId="{CC7730FA-9145-464B-BC14-71713BD5385F}" srcOrd="0" destOrd="0" presId="urn:microsoft.com/office/officeart/2005/8/layout/radial2"/>
    <dgm:cxn modelId="{B1B42324-51B9-4149-857D-F2DF033362A9}" type="presParOf" srcId="{CC7730FA-9145-464B-BC14-71713BD5385F}" destId="{4CA03305-3F72-4D2A-B07D-DD1AC62BAF9D}" srcOrd="0" destOrd="0" presId="urn:microsoft.com/office/officeart/2005/8/layout/radial2"/>
    <dgm:cxn modelId="{0045CB01-8454-4E13-A0E5-F34FD38982D0}" type="presParOf" srcId="{4CA03305-3F72-4D2A-B07D-DD1AC62BAF9D}" destId="{67A83CB7-8CC2-4E51-B85C-E5184342E70E}" srcOrd="0" destOrd="0" presId="urn:microsoft.com/office/officeart/2005/8/layout/radial2"/>
    <dgm:cxn modelId="{65EAD106-3041-406C-A5AC-552EA85340A1}" type="presParOf" srcId="{4CA03305-3F72-4D2A-B07D-DD1AC62BAF9D}" destId="{163CC2C8-372D-4BC5-8912-9E2365626BD5}" srcOrd="1" destOrd="0" presId="urn:microsoft.com/office/officeart/2005/8/layout/radial2"/>
    <dgm:cxn modelId="{E9C2013F-D3F0-4F0C-B5EB-FE690FBD46A0}" type="presParOf" srcId="{CC7730FA-9145-464B-BC14-71713BD5385F}" destId="{576D38D2-F5EE-440A-9081-63E54DB76673}" srcOrd="1" destOrd="0" presId="urn:microsoft.com/office/officeart/2005/8/layout/radial2"/>
    <dgm:cxn modelId="{4D35A232-BC0A-4DE3-885F-F3AEC00CD559}" type="presParOf" srcId="{CC7730FA-9145-464B-BC14-71713BD5385F}" destId="{EC01873B-A39F-4A37-97FA-3824D54E89E6}" srcOrd="2" destOrd="0" presId="urn:microsoft.com/office/officeart/2005/8/layout/radial2"/>
    <dgm:cxn modelId="{79D57BE4-F8B0-4339-AE7F-D8050D2B6ED0}" type="presParOf" srcId="{EC01873B-A39F-4A37-97FA-3824D54E89E6}" destId="{384A5D51-CD4B-42CC-A7F5-022A182F5392}" srcOrd="0" destOrd="0" presId="urn:microsoft.com/office/officeart/2005/8/layout/radial2"/>
    <dgm:cxn modelId="{308D5B24-C1D9-4256-9CA0-CAF602F7A66E}" type="presParOf" srcId="{EC01873B-A39F-4A37-97FA-3824D54E89E6}" destId="{CCC82A17-10F7-4942-9688-007EB60709AA}" srcOrd="1" destOrd="0" presId="urn:microsoft.com/office/officeart/2005/8/layout/radial2"/>
    <dgm:cxn modelId="{1DAB2197-9C21-47E9-8131-157B680A6D6F}" type="presParOf" srcId="{CC7730FA-9145-464B-BC14-71713BD5385F}" destId="{3B921EA9-DEE7-485F-9AA3-F9E6E6DCBEE5}" srcOrd="3" destOrd="0" presId="urn:microsoft.com/office/officeart/2005/8/layout/radial2"/>
    <dgm:cxn modelId="{BFE0A41D-F227-4E84-B183-06702CAB1E0B}" type="presParOf" srcId="{CC7730FA-9145-464B-BC14-71713BD5385F}" destId="{45215E5E-4C21-45AF-8658-6CE223B6EA91}" srcOrd="4" destOrd="0" presId="urn:microsoft.com/office/officeart/2005/8/layout/radial2"/>
    <dgm:cxn modelId="{54FCA436-B393-4217-8546-0B193CB8236E}" type="presParOf" srcId="{45215E5E-4C21-45AF-8658-6CE223B6EA91}" destId="{522514EC-4946-4335-AE98-230F4119A7CC}" srcOrd="0" destOrd="0" presId="urn:microsoft.com/office/officeart/2005/8/layout/radial2"/>
    <dgm:cxn modelId="{7500F1EA-A7B3-4FBB-A891-9670EB9AE359}" type="presParOf" srcId="{45215E5E-4C21-45AF-8658-6CE223B6EA91}" destId="{DF379AA6-D6CD-4242-A268-0A00CCF2E8C1}" srcOrd="1" destOrd="0" presId="urn:microsoft.com/office/officeart/2005/8/layout/radial2"/>
    <dgm:cxn modelId="{A40390E0-FF42-4E9A-AF74-8CB88DC014B3}" type="presParOf" srcId="{CC7730FA-9145-464B-BC14-71713BD5385F}" destId="{848DFDBA-044B-4D0B-B006-711595494841}" srcOrd="5" destOrd="0" presId="urn:microsoft.com/office/officeart/2005/8/layout/radial2"/>
    <dgm:cxn modelId="{559D9C61-A126-47AA-B073-96772DA94905}" type="presParOf" srcId="{CC7730FA-9145-464B-BC14-71713BD5385F}" destId="{AF4C788C-EA94-45A6-947A-37C1F984F3A5}" srcOrd="6" destOrd="0" presId="urn:microsoft.com/office/officeart/2005/8/layout/radial2"/>
    <dgm:cxn modelId="{6E20027F-A733-4A30-9265-7B2A29831295}" type="presParOf" srcId="{AF4C788C-EA94-45A6-947A-37C1F984F3A5}" destId="{7E2662A8-56CC-4AA8-8589-E1EFB981A129}" srcOrd="0" destOrd="0" presId="urn:microsoft.com/office/officeart/2005/8/layout/radial2"/>
    <dgm:cxn modelId="{5208104F-314F-4404-A6C7-32D1FAE6C021}" type="presParOf" srcId="{AF4C788C-EA94-45A6-947A-37C1F984F3A5}" destId="{EE1471D2-F534-43C8-8FD8-7A579B77E9D8}" srcOrd="1" destOrd="0" presId="urn:microsoft.com/office/officeart/2005/8/layout/radial2"/>
    <dgm:cxn modelId="{99542AD3-1748-41E0-9FC5-ADE95486380A}" type="presParOf" srcId="{CC7730FA-9145-464B-BC14-71713BD5385F}" destId="{5857A650-CCCE-4CB5-95AA-1B7CFBD9D17D}" srcOrd="7" destOrd="0" presId="urn:microsoft.com/office/officeart/2005/8/layout/radial2"/>
    <dgm:cxn modelId="{0DA3B1AB-BA96-4903-9104-7DE06A638439}" type="presParOf" srcId="{CC7730FA-9145-464B-BC14-71713BD5385F}" destId="{186F64B7-E07A-407B-926D-8878E5759390}" srcOrd="8" destOrd="0" presId="urn:microsoft.com/office/officeart/2005/8/layout/radial2"/>
    <dgm:cxn modelId="{56792130-28B4-4C34-B3EE-87018385E90D}" type="presParOf" srcId="{186F64B7-E07A-407B-926D-8878E5759390}" destId="{2C8E61FB-A82B-429A-9E21-9FF41A0B6E04}" srcOrd="0" destOrd="0" presId="urn:microsoft.com/office/officeart/2005/8/layout/radial2"/>
    <dgm:cxn modelId="{75D2587A-E8D7-473A-8C8E-D947B5A3FC75}" type="presParOf" srcId="{186F64B7-E07A-407B-926D-8878E5759390}" destId="{17B7D9FC-28BA-4562-A6EA-495EAF0AFBB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7A650-CCCE-4CB5-95AA-1B7CFBD9D17D}">
      <dsp:nvSpPr>
        <dsp:cNvPr id="0" name=""/>
        <dsp:cNvSpPr/>
      </dsp:nvSpPr>
      <dsp:spPr>
        <a:xfrm rot="3681962">
          <a:off x="3019051" y="2200498"/>
          <a:ext cx="580247" cy="26103"/>
        </a:xfrm>
        <a:custGeom>
          <a:avLst/>
          <a:gdLst/>
          <a:ahLst/>
          <a:cxnLst/>
          <a:rect l="0" t="0" r="0" b="0"/>
          <a:pathLst>
            <a:path>
              <a:moveTo>
                <a:pt x="0" y="13051"/>
              </a:moveTo>
              <a:lnTo>
                <a:pt x="580247" y="1305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DFDBA-044B-4D0B-B006-711595494841}">
      <dsp:nvSpPr>
        <dsp:cNvPr id="0" name=""/>
        <dsp:cNvSpPr/>
      </dsp:nvSpPr>
      <dsp:spPr>
        <a:xfrm rot="1312048">
          <a:off x="3337508" y="1782783"/>
          <a:ext cx="415103" cy="26103"/>
        </a:xfrm>
        <a:custGeom>
          <a:avLst/>
          <a:gdLst/>
          <a:ahLst/>
          <a:cxnLst/>
          <a:rect l="0" t="0" r="0" b="0"/>
          <a:pathLst>
            <a:path>
              <a:moveTo>
                <a:pt x="0" y="13051"/>
              </a:moveTo>
              <a:lnTo>
                <a:pt x="415103" y="1305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921EA9-DEE7-485F-9AA3-F9E6E6DCBEE5}">
      <dsp:nvSpPr>
        <dsp:cNvPr id="0" name=""/>
        <dsp:cNvSpPr/>
      </dsp:nvSpPr>
      <dsp:spPr>
        <a:xfrm rot="20287952">
          <a:off x="3337508" y="1305878"/>
          <a:ext cx="415103" cy="26103"/>
        </a:xfrm>
        <a:custGeom>
          <a:avLst/>
          <a:gdLst/>
          <a:ahLst/>
          <a:cxnLst/>
          <a:rect l="0" t="0" r="0" b="0"/>
          <a:pathLst>
            <a:path>
              <a:moveTo>
                <a:pt x="0" y="13051"/>
              </a:moveTo>
              <a:lnTo>
                <a:pt x="415103" y="1305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D38D2-F5EE-440A-9081-63E54DB76673}">
      <dsp:nvSpPr>
        <dsp:cNvPr id="0" name=""/>
        <dsp:cNvSpPr/>
      </dsp:nvSpPr>
      <dsp:spPr>
        <a:xfrm rot="17918038">
          <a:off x="3019051" y="888164"/>
          <a:ext cx="580247" cy="26103"/>
        </a:xfrm>
        <a:custGeom>
          <a:avLst/>
          <a:gdLst/>
          <a:ahLst/>
          <a:cxnLst/>
          <a:rect l="0" t="0" r="0" b="0"/>
          <a:pathLst>
            <a:path>
              <a:moveTo>
                <a:pt x="0" y="13051"/>
              </a:moveTo>
              <a:lnTo>
                <a:pt x="580247" y="1305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CC2C8-372D-4BC5-8912-9E2365626BD5}">
      <dsp:nvSpPr>
        <dsp:cNvPr id="0" name=""/>
        <dsp:cNvSpPr/>
      </dsp:nvSpPr>
      <dsp:spPr>
        <a:xfrm>
          <a:off x="2164517" y="1022252"/>
          <a:ext cx="1085438" cy="114721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A5D51-CD4B-42CC-A7F5-022A182F5392}">
      <dsp:nvSpPr>
        <dsp:cNvPr id="0" name=""/>
        <dsp:cNvSpPr/>
      </dsp:nvSpPr>
      <dsp:spPr>
        <a:xfrm>
          <a:off x="3268969" y="336"/>
          <a:ext cx="688329" cy="68832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69772" y="101139"/>
        <a:ext cx="486723" cy="486723"/>
      </dsp:txXfrm>
    </dsp:sp>
    <dsp:sp modelId="{CCC82A17-10F7-4942-9688-007EB60709AA}">
      <dsp:nvSpPr>
        <dsp:cNvPr id="0" name=""/>
        <dsp:cNvSpPr/>
      </dsp:nvSpPr>
      <dsp:spPr>
        <a:xfrm>
          <a:off x="4026132" y="336"/>
          <a:ext cx="1032494" cy="688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026132" y="336"/>
        <a:ext cx="1032494" cy="688329"/>
      </dsp:txXfrm>
    </dsp:sp>
    <dsp:sp modelId="{522514EC-4946-4335-AE98-230F4119A7CC}">
      <dsp:nvSpPr>
        <dsp:cNvPr id="0" name=""/>
        <dsp:cNvSpPr/>
      </dsp:nvSpPr>
      <dsp:spPr>
        <a:xfrm>
          <a:off x="3712915" y="769272"/>
          <a:ext cx="688329" cy="6883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813718" y="870075"/>
        <a:ext cx="486723" cy="486723"/>
      </dsp:txXfrm>
    </dsp:sp>
    <dsp:sp modelId="{DF379AA6-D6CD-4242-A268-0A00CCF2E8C1}">
      <dsp:nvSpPr>
        <dsp:cNvPr id="0" name=""/>
        <dsp:cNvSpPr/>
      </dsp:nvSpPr>
      <dsp:spPr>
        <a:xfrm>
          <a:off x="4470077" y="769272"/>
          <a:ext cx="1032494" cy="688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470077" y="769272"/>
        <a:ext cx="1032494" cy="688329"/>
      </dsp:txXfrm>
    </dsp:sp>
    <dsp:sp modelId="{7E2662A8-56CC-4AA8-8589-E1EFB981A129}">
      <dsp:nvSpPr>
        <dsp:cNvPr id="0" name=""/>
        <dsp:cNvSpPr/>
      </dsp:nvSpPr>
      <dsp:spPr>
        <a:xfrm>
          <a:off x="3712915" y="1657163"/>
          <a:ext cx="688329" cy="68832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813718" y="1757966"/>
        <a:ext cx="486723" cy="486723"/>
      </dsp:txXfrm>
    </dsp:sp>
    <dsp:sp modelId="{EE1471D2-F534-43C8-8FD8-7A579B77E9D8}">
      <dsp:nvSpPr>
        <dsp:cNvPr id="0" name=""/>
        <dsp:cNvSpPr/>
      </dsp:nvSpPr>
      <dsp:spPr>
        <a:xfrm>
          <a:off x="4470077" y="1657163"/>
          <a:ext cx="1032494" cy="688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470077" y="1657163"/>
        <a:ext cx="1032494" cy="688329"/>
      </dsp:txXfrm>
    </dsp:sp>
    <dsp:sp modelId="{2C8E61FB-A82B-429A-9E21-9FF41A0B6E04}">
      <dsp:nvSpPr>
        <dsp:cNvPr id="0" name=""/>
        <dsp:cNvSpPr/>
      </dsp:nvSpPr>
      <dsp:spPr>
        <a:xfrm>
          <a:off x="3268969" y="2426099"/>
          <a:ext cx="688329" cy="6883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69772" y="2526902"/>
        <a:ext cx="486723" cy="486723"/>
      </dsp:txXfrm>
    </dsp:sp>
    <dsp:sp modelId="{17B7D9FC-28BA-4562-A6EA-495EAF0AFBB3}">
      <dsp:nvSpPr>
        <dsp:cNvPr id="0" name=""/>
        <dsp:cNvSpPr/>
      </dsp:nvSpPr>
      <dsp:spPr>
        <a:xfrm>
          <a:off x="4026132" y="2426099"/>
          <a:ext cx="1032494" cy="688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altLang="en-US" sz="2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026132" y="2426099"/>
        <a:ext cx="1032494" cy="688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34360" y="2955444"/>
            <a:ext cx="4052711" cy="3513089"/>
          </a:xfrm>
          <a:prstGeom prst="noSmoking">
            <a:avLst>
              <a:gd name="adj" fmla="val 117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15" b="98573" l="4614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551" y="4085647"/>
            <a:ext cx="1886164" cy="15603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615" b="98573" l="4614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810" y="3339463"/>
            <a:ext cx="1240834" cy="10264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615" b="98573" l="4614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310" y="3831872"/>
            <a:ext cx="1278855" cy="105793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615" b="98573" l="4614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96" y="3114332"/>
            <a:ext cx="1015819" cy="84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682561748"/>
              </p:ext>
            </p:extLst>
          </p:nvPr>
        </p:nvGraphicFramePr>
        <p:xfrm>
          <a:off x="1794933" y="2032001"/>
          <a:ext cx="7910770" cy="3114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987822" y="5452533"/>
            <a:ext cx="1930400" cy="880534"/>
          </a:xfrm>
          <a:prstGeom prst="rightArrow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粗仿" panose="020B0609010101010101" pitchFamily="49" charset="-120"/>
                <a:ea typeface="文鼎粗仿" panose="020B0609010101010101" pitchFamily="49" charset="-120"/>
                <a:hlinkClick r:id="rId8"/>
              </a:rPr>
              <a:t>衛福部疾管署</a:t>
            </a:r>
            <a:endParaRPr lang="zh-TW" altLang="en-US" dirty="0"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文鼎空疊圓</vt:lpstr>
      <vt:lpstr>文鼎粗仿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2019-10-16T01:15:14Z</dcterms:modified>
</cp:coreProperties>
</file>