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1" r:id="rId4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CC"/>
    <a:srgbClr val="3399FF"/>
    <a:srgbClr val="FF6699"/>
    <a:srgbClr val="FF9900"/>
    <a:srgbClr val="FF0066"/>
    <a:srgbClr val="9999FF"/>
    <a:srgbClr val="FF99CC"/>
    <a:srgbClr val="FF9999"/>
    <a:srgbClr val="FFCCCC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09" autoAdjust="0"/>
    <p:restoredTop sz="94660"/>
  </p:normalViewPr>
  <p:slideViewPr>
    <p:cSldViewPr snapToGrid="0">
      <p:cViewPr varScale="1">
        <p:scale>
          <a:sx n="73" d="100"/>
          <a:sy n="73" d="100"/>
        </p:scale>
        <p:origin x="119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image" Target="../media/image8.png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8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2A4355C-59A8-4437-8354-16AA1CEED8A0}" type="doc">
      <dgm:prSet loTypeId="urn:microsoft.com/office/officeart/2005/8/layout/radial2" loCatId="relationship" qsTypeId="urn:microsoft.com/office/officeart/2005/8/quickstyle/3d5" qsCatId="3D" csTypeId="urn:microsoft.com/office/officeart/2005/8/colors/colorful1" csCatId="colorful" phldr="1"/>
      <dgm:spPr/>
      <dgm:t>
        <a:bodyPr/>
        <a:lstStyle/>
        <a:p>
          <a:endParaRPr lang="zh-TW" altLang="en-US"/>
        </a:p>
      </dgm:t>
    </dgm:pt>
    <dgm:pt modelId="{DFFEC562-89C9-46CC-B12D-D8E56480F47C}">
      <dgm:prSet/>
      <dgm:spPr/>
      <dgm:t>
        <a:bodyPr/>
        <a:lstStyle/>
        <a:p>
          <a:pPr rtl="0"/>
          <a:r>
            <a:rPr lang="zh-TW" dirty="0" smtClean="0">
              <a:solidFill>
                <a:srgbClr val="FF0000"/>
              </a:solidFill>
              <a:latin typeface="細明體_HKSCS-ExtB" panose="02020500000000000000" pitchFamily="18" charset="-120"/>
              <a:ea typeface="細明體_HKSCS-ExtB" panose="02020500000000000000" pitchFamily="18" charset="-120"/>
            </a:rPr>
            <a:t>巡</a:t>
          </a:r>
          <a:endParaRPr lang="zh-TW" dirty="0">
            <a:solidFill>
              <a:srgbClr val="FF0000"/>
            </a:solidFill>
            <a:latin typeface="細明體_HKSCS-ExtB" panose="02020500000000000000" pitchFamily="18" charset="-120"/>
            <a:ea typeface="細明體_HKSCS-ExtB" panose="02020500000000000000" pitchFamily="18" charset="-120"/>
          </a:endParaRPr>
        </a:p>
      </dgm:t>
    </dgm:pt>
    <dgm:pt modelId="{A5F64EAE-ECBA-4F26-A3C8-521C29725416}" type="parTrans" cxnId="{3AD1AD17-1D33-4978-A7E2-E1C0F5FEE627}">
      <dgm:prSet/>
      <dgm:spPr/>
      <dgm:t>
        <a:bodyPr/>
        <a:lstStyle/>
        <a:p>
          <a:endParaRPr lang="zh-TW" altLang="en-US"/>
        </a:p>
      </dgm:t>
    </dgm:pt>
    <dgm:pt modelId="{D531199E-9B80-4E73-8DDB-29A0435D8418}" type="sibTrans" cxnId="{3AD1AD17-1D33-4978-A7E2-E1C0F5FEE627}">
      <dgm:prSet/>
      <dgm:spPr/>
      <dgm:t>
        <a:bodyPr/>
        <a:lstStyle/>
        <a:p>
          <a:endParaRPr lang="zh-TW" altLang="en-US"/>
        </a:p>
      </dgm:t>
    </dgm:pt>
    <dgm:pt modelId="{EA240B93-B3A6-46B7-9502-31D3DCB637B2}">
      <dgm:prSet/>
      <dgm:spPr/>
      <dgm:t>
        <a:bodyPr/>
        <a:lstStyle/>
        <a:p>
          <a:pPr rtl="0"/>
          <a:r>
            <a:rPr lang="zh-TW" dirty="0" smtClean="0">
              <a:latin typeface="細明體_HKSCS-ExtB" panose="02020500000000000000" pitchFamily="18" charset="-120"/>
              <a:ea typeface="細明體_HKSCS-ExtB" panose="02020500000000000000" pitchFamily="18" charset="-120"/>
            </a:rPr>
            <a:t>巡檢容器</a:t>
          </a:r>
          <a:endParaRPr lang="zh-TW" dirty="0">
            <a:latin typeface="細明體_HKSCS-ExtB" panose="02020500000000000000" pitchFamily="18" charset="-120"/>
            <a:ea typeface="細明體_HKSCS-ExtB" panose="02020500000000000000" pitchFamily="18" charset="-120"/>
          </a:endParaRPr>
        </a:p>
      </dgm:t>
    </dgm:pt>
    <dgm:pt modelId="{EBD19811-98E0-426C-9C55-4B00ED7B0CC4}" type="parTrans" cxnId="{6EB05A81-7F4C-406C-8AD5-C312A108E8E5}">
      <dgm:prSet/>
      <dgm:spPr/>
      <dgm:t>
        <a:bodyPr/>
        <a:lstStyle/>
        <a:p>
          <a:endParaRPr lang="zh-TW" altLang="en-US"/>
        </a:p>
      </dgm:t>
    </dgm:pt>
    <dgm:pt modelId="{32B9E8BA-63E0-4708-A440-1758119FED45}" type="sibTrans" cxnId="{6EB05A81-7F4C-406C-8AD5-C312A108E8E5}">
      <dgm:prSet/>
      <dgm:spPr/>
      <dgm:t>
        <a:bodyPr/>
        <a:lstStyle/>
        <a:p>
          <a:endParaRPr lang="zh-TW" altLang="en-US"/>
        </a:p>
      </dgm:t>
    </dgm:pt>
    <dgm:pt modelId="{01FCE847-3D06-42D9-B630-57B8D4BA167F}">
      <dgm:prSet/>
      <dgm:spPr/>
      <dgm:t>
        <a:bodyPr/>
        <a:lstStyle/>
        <a:p>
          <a:pPr rtl="0"/>
          <a:r>
            <a:rPr lang="zh-TW" dirty="0" smtClean="0">
              <a:solidFill>
                <a:srgbClr val="FF0000"/>
              </a:solidFill>
              <a:latin typeface="細明體_HKSCS-ExtB" panose="02020500000000000000" pitchFamily="18" charset="-120"/>
              <a:ea typeface="細明體_HKSCS-ExtB" panose="02020500000000000000" pitchFamily="18" charset="-120"/>
            </a:rPr>
            <a:t>倒</a:t>
          </a:r>
          <a:endParaRPr lang="zh-TW" dirty="0">
            <a:solidFill>
              <a:srgbClr val="FF0000"/>
            </a:solidFill>
            <a:latin typeface="細明體_HKSCS-ExtB" panose="02020500000000000000" pitchFamily="18" charset="-120"/>
            <a:ea typeface="細明體_HKSCS-ExtB" panose="02020500000000000000" pitchFamily="18" charset="-120"/>
          </a:endParaRPr>
        </a:p>
      </dgm:t>
    </dgm:pt>
    <dgm:pt modelId="{BD5C2285-D1C7-4196-A749-76DF2DAE36DF}" type="parTrans" cxnId="{7E341472-AE3E-4B21-91A4-26B2993DB3A7}">
      <dgm:prSet/>
      <dgm:spPr/>
      <dgm:t>
        <a:bodyPr/>
        <a:lstStyle/>
        <a:p>
          <a:endParaRPr lang="zh-TW" altLang="en-US"/>
        </a:p>
      </dgm:t>
    </dgm:pt>
    <dgm:pt modelId="{AF7FD868-D765-400C-B8C2-DC4DC1CC4CA6}" type="sibTrans" cxnId="{7E341472-AE3E-4B21-91A4-26B2993DB3A7}">
      <dgm:prSet/>
      <dgm:spPr/>
      <dgm:t>
        <a:bodyPr/>
        <a:lstStyle/>
        <a:p>
          <a:endParaRPr lang="zh-TW" altLang="en-US"/>
        </a:p>
      </dgm:t>
    </dgm:pt>
    <dgm:pt modelId="{6E0AC69E-2CFB-40AC-8061-89242801E6CD}">
      <dgm:prSet/>
      <dgm:spPr/>
      <dgm:t>
        <a:bodyPr/>
        <a:lstStyle/>
        <a:p>
          <a:pPr rtl="0"/>
          <a:r>
            <a:rPr lang="zh-TW" dirty="0" smtClean="0">
              <a:latin typeface="細明體_HKSCS-ExtB" panose="02020500000000000000" pitchFamily="18" charset="-120"/>
              <a:ea typeface="細明體_HKSCS-ExtB" panose="02020500000000000000" pitchFamily="18" charset="-120"/>
            </a:rPr>
            <a:t>倒掉積水</a:t>
          </a:r>
          <a:endParaRPr lang="zh-TW" dirty="0">
            <a:latin typeface="細明體_HKSCS-ExtB" panose="02020500000000000000" pitchFamily="18" charset="-120"/>
            <a:ea typeface="細明體_HKSCS-ExtB" panose="02020500000000000000" pitchFamily="18" charset="-120"/>
          </a:endParaRPr>
        </a:p>
      </dgm:t>
    </dgm:pt>
    <dgm:pt modelId="{E58A4DD7-A732-4A51-9731-34DB400236B3}" type="parTrans" cxnId="{8BE570A8-CF79-41F0-AACD-06646A9A0438}">
      <dgm:prSet/>
      <dgm:spPr/>
      <dgm:t>
        <a:bodyPr/>
        <a:lstStyle/>
        <a:p>
          <a:endParaRPr lang="zh-TW" altLang="en-US"/>
        </a:p>
      </dgm:t>
    </dgm:pt>
    <dgm:pt modelId="{20A13575-7998-439B-A91F-EAA73E0A74C3}" type="sibTrans" cxnId="{8BE570A8-CF79-41F0-AACD-06646A9A0438}">
      <dgm:prSet/>
      <dgm:spPr/>
      <dgm:t>
        <a:bodyPr/>
        <a:lstStyle/>
        <a:p>
          <a:endParaRPr lang="zh-TW" altLang="en-US"/>
        </a:p>
      </dgm:t>
    </dgm:pt>
    <dgm:pt modelId="{F40BD8C0-8F30-446C-B057-1386F2D29D71}">
      <dgm:prSet/>
      <dgm:spPr/>
      <dgm:t>
        <a:bodyPr/>
        <a:lstStyle/>
        <a:p>
          <a:pPr rtl="0"/>
          <a:r>
            <a:rPr lang="zh-TW" dirty="0" smtClean="0">
              <a:latin typeface="細明體_HKSCS-ExtB" panose="02020500000000000000" pitchFamily="18" charset="-120"/>
              <a:ea typeface="細明體_HKSCS-ExtB" panose="02020500000000000000" pitchFamily="18" charset="-120"/>
            </a:rPr>
            <a:t>清</a:t>
          </a:r>
          <a:endParaRPr lang="zh-TW" dirty="0">
            <a:latin typeface="細明體_HKSCS-ExtB" panose="02020500000000000000" pitchFamily="18" charset="-120"/>
            <a:ea typeface="細明體_HKSCS-ExtB" panose="02020500000000000000" pitchFamily="18" charset="-120"/>
          </a:endParaRPr>
        </a:p>
      </dgm:t>
    </dgm:pt>
    <dgm:pt modelId="{17089CAC-27B3-434A-8686-BCAEFE463449}" type="parTrans" cxnId="{9EC82EB2-1FFA-4B57-9739-776DD2323F8A}">
      <dgm:prSet/>
      <dgm:spPr/>
      <dgm:t>
        <a:bodyPr/>
        <a:lstStyle/>
        <a:p>
          <a:endParaRPr lang="zh-TW" altLang="en-US"/>
        </a:p>
      </dgm:t>
    </dgm:pt>
    <dgm:pt modelId="{CDE5454B-48BF-4F27-A2E9-111D4AB6C182}" type="sibTrans" cxnId="{9EC82EB2-1FFA-4B57-9739-776DD2323F8A}">
      <dgm:prSet/>
      <dgm:spPr/>
      <dgm:t>
        <a:bodyPr/>
        <a:lstStyle/>
        <a:p>
          <a:endParaRPr lang="zh-TW" altLang="en-US"/>
        </a:p>
      </dgm:t>
    </dgm:pt>
    <dgm:pt modelId="{E3AC9D79-432D-4B9D-8E5E-176BF7676651}">
      <dgm:prSet/>
      <dgm:spPr/>
      <dgm:t>
        <a:bodyPr/>
        <a:lstStyle/>
        <a:p>
          <a:pPr rtl="0"/>
          <a:r>
            <a:rPr lang="zh-TW" dirty="0" smtClean="0">
              <a:latin typeface="細明體_HKSCS-ExtB" panose="02020500000000000000" pitchFamily="18" charset="-120"/>
              <a:ea typeface="細明體_HKSCS-ExtB" panose="02020500000000000000" pitchFamily="18" charset="-120"/>
            </a:rPr>
            <a:t>清潔容器</a:t>
          </a:r>
          <a:endParaRPr lang="zh-TW" dirty="0">
            <a:latin typeface="細明體_HKSCS-ExtB" panose="02020500000000000000" pitchFamily="18" charset="-120"/>
            <a:ea typeface="細明體_HKSCS-ExtB" panose="02020500000000000000" pitchFamily="18" charset="-120"/>
          </a:endParaRPr>
        </a:p>
      </dgm:t>
    </dgm:pt>
    <dgm:pt modelId="{F9A589B5-C735-45FB-8318-5DE6E755B518}" type="parTrans" cxnId="{B428D4D6-AE5B-450A-AE39-1966AF064A27}">
      <dgm:prSet/>
      <dgm:spPr/>
      <dgm:t>
        <a:bodyPr/>
        <a:lstStyle/>
        <a:p>
          <a:endParaRPr lang="zh-TW" altLang="en-US"/>
        </a:p>
      </dgm:t>
    </dgm:pt>
    <dgm:pt modelId="{F133E300-4F9A-4CDF-A316-CB76AF480625}" type="sibTrans" cxnId="{B428D4D6-AE5B-450A-AE39-1966AF064A27}">
      <dgm:prSet/>
      <dgm:spPr/>
      <dgm:t>
        <a:bodyPr/>
        <a:lstStyle/>
        <a:p>
          <a:endParaRPr lang="zh-TW" altLang="en-US"/>
        </a:p>
      </dgm:t>
    </dgm:pt>
    <dgm:pt modelId="{14F9530E-253F-4AA2-9504-812FD865010C}">
      <dgm:prSet/>
      <dgm:spPr/>
      <dgm:t>
        <a:bodyPr/>
        <a:lstStyle/>
        <a:p>
          <a:pPr rtl="0"/>
          <a:r>
            <a:rPr lang="zh-TW" dirty="0" smtClean="0">
              <a:latin typeface="細明體_HKSCS-ExtB" panose="02020500000000000000" pitchFamily="18" charset="-120"/>
              <a:ea typeface="細明體_HKSCS-ExtB" panose="02020500000000000000" pitchFamily="18" charset="-120"/>
            </a:rPr>
            <a:t>刷</a:t>
          </a:r>
          <a:endParaRPr lang="zh-TW" dirty="0">
            <a:latin typeface="細明體_HKSCS-ExtB" panose="02020500000000000000" pitchFamily="18" charset="-120"/>
            <a:ea typeface="細明體_HKSCS-ExtB" panose="02020500000000000000" pitchFamily="18" charset="-120"/>
          </a:endParaRPr>
        </a:p>
      </dgm:t>
    </dgm:pt>
    <dgm:pt modelId="{91F1728D-F303-4AEF-AE9F-E876D782D049}" type="parTrans" cxnId="{EFA7AD80-D4D6-4FCE-93FE-E9E62D503863}">
      <dgm:prSet/>
      <dgm:spPr/>
      <dgm:t>
        <a:bodyPr/>
        <a:lstStyle/>
        <a:p>
          <a:endParaRPr lang="zh-TW" altLang="en-US"/>
        </a:p>
      </dgm:t>
    </dgm:pt>
    <dgm:pt modelId="{52CE7937-2FA4-4653-B956-AEA81AA72695}" type="sibTrans" cxnId="{EFA7AD80-D4D6-4FCE-93FE-E9E62D503863}">
      <dgm:prSet/>
      <dgm:spPr/>
      <dgm:t>
        <a:bodyPr/>
        <a:lstStyle/>
        <a:p>
          <a:endParaRPr lang="zh-TW" altLang="en-US"/>
        </a:p>
      </dgm:t>
    </dgm:pt>
    <dgm:pt modelId="{832E2BB8-D284-4D4F-9060-F8B411B8C07C}">
      <dgm:prSet/>
      <dgm:spPr/>
      <dgm:t>
        <a:bodyPr/>
        <a:lstStyle/>
        <a:p>
          <a:pPr rtl="0"/>
          <a:r>
            <a:rPr lang="zh-TW" dirty="0" smtClean="0">
              <a:latin typeface="細明體_HKSCS-ExtB" panose="02020500000000000000" pitchFamily="18" charset="-120"/>
              <a:ea typeface="細明體_HKSCS-ExtB" panose="02020500000000000000" pitchFamily="18" charset="-120"/>
            </a:rPr>
            <a:t>刷除蟲卵</a:t>
          </a:r>
          <a:endParaRPr lang="zh-TW" dirty="0">
            <a:latin typeface="細明體_HKSCS-ExtB" panose="02020500000000000000" pitchFamily="18" charset="-120"/>
            <a:ea typeface="細明體_HKSCS-ExtB" panose="02020500000000000000" pitchFamily="18" charset="-120"/>
          </a:endParaRPr>
        </a:p>
      </dgm:t>
    </dgm:pt>
    <dgm:pt modelId="{ED8C4BD2-9485-40F0-88E5-99CF10C814AF}" type="parTrans" cxnId="{F88FC94B-571E-4663-A097-5D5F60F92645}">
      <dgm:prSet/>
      <dgm:spPr/>
      <dgm:t>
        <a:bodyPr/>
        <a:lstStyle/>
        <a:p>
          <a:endParaRPr lang="zh-TW" altLang="en-US"/>
        </a:p>
      </dgm:t>
    </dgm:pt>
    <dgm:pt modelId="{9DDBBB17-ED4C-4419-AC4D-5C62B9747234}" type="sibTrans" cxnId="{F88FC94B-571E-4663-A097-5D5F60F92645}">
      <dgm:prSet/>
      <dgm:spPr/>
      <dgm:t>
        <a:bodyPr/>
        <a:lstStyle/>
        <a:p>
          <a:endParaRPr lang="zh-TW" altLang="en-US"/>
        </a:p>
      </dgm:t>
    </dgm:pt>
    <dgm:pt modelId="{5CDFA5AE-BDD0-44B5-A3AA-0BBD1153FDD6}" type="pres">
      <dgm:prSet presAssocID="{E2A4355C-59A8-4437-8354-16AA1CEED8A0}" presName="composite" presStyleCnt="0">
        <dgm:presLayoutVars>
          <dgm:chMax val="5"/>
          <dgm:dir/>
          <dgm:animLvl val="ctr"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8171C340-EECD-4077-9E25-A87331C3677E}" type="pres">
      <dgm:prSet presAssocID="{E2A4355C-59A8-4437-8354-16AA1CEED8A0}" presName="cycle" presStyleCnt="0"/>
      <dgm:spPr/>
    </dgm:pt>
    <dgm:pt modelId="{C2F8792C-49B1-4E5D-9359-6097803C6A0A}" type="pres">
      <dgm:prSet presAssocID="{E2A4355C-59A8-4437-8354-16AA1CEED8A0}" presName="centerShape" presStyleCnt="0"/>
      <dgm:spPr/>
    </dgm:pt>
    <dgm:pt modelId="{0DE681A8-D2E8-4356-8A52-7E303D99AC6B}" type="pres">
      <dgm:prSet presAssocID="{E2A4355C-59A8-4437-8354-16AA1CEED8A0}" presName="connSite" presStyleLbl="node1" presStyleIdx="0" presStyleCnt="5"/>
      <dgm:spPr/>
    </dgm:pt>
    <dgm:pt modelId="{2FB9B6DB-7360-43F5-AC5B-6AEA53BDF6D4}" type="pres">
      <dgm:prSet presAssocID="{E2A4355C-59A8-4437-8354-16AA1CEED8A0}" presName="visible" presStyleLbl="node1" presStyleIdx="0" presStyleCnt="5" custLinFactNeighborX="10062" custLinFactNeighborY="6708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627CFB8E-54F9-40CE-9269-AAD7FE7F06EE}" type="pres">
      <dgm:prSet presAssocID="{A5F64EAE-ECBA-4F26-A3C8-521C29725416}" presName="Name25" presStyleLbl="parChTrans1D1" presStyleIdx="0" presStyleCnt="4"/>
      <dgm:spPr/>
      <dgm:t>
        <a:bodyPr/>
        <a:lstStyle/>
        <a:p>
          <a:endParaRPr lang="zh-TW" altLang="en-US"/>
        </a:p>
      </dgm:t>
    </dgm:pt>
    <dgm:pt modelId="{77BDC0CB-AC85-426E-A755-BF5D310B0483}" type="pres">
      <dgm:prSet presAssocID="{DFFEC562-89C9-46CC-B12D-D8E56480F47C}" presName="node" presStyleCnt="0"/>
      <dgm:spPr/>
    </dgm:pt>
    <dgm:pt modelId="{9E322636-687B-4B22-A067-68C80C8E89BE}" type="pres">
      <dgm:prSet presAssocID="{DFFEC562-89C9-46CC-B12D-D8E56480F47C}" presName="parentNode" presStyleLbl="node1" presStyleIdx="1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2569051F-46A6-407C-A50B-365324BA8994}" type="pres">
      <dgm:prSet presAssocID="{DFFEC562-89C9-46CC-B12D-D8E56480F47C}" presName="childNode" presStyleLbl="revTx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3415996B-39CE-4F56-8A14-DA1A7C714CA0}" type="pres">
      <dgm:prSet presAssocID="{BD5C2285-D1C7-4196-A749-76DF2DAE36DF}" presName="Name25" presStyleLbl="parChTrans1D1" presStyleIdx="1" presStyleCnt="4"/>
      <dgm:spPr/>
      <dgm:t>
        <a:bodyPr/>
        <a:lstStyle/>
        <a:p>
          <a:endParaRPr lang="zh-TW" altLang="en-US"/>
        </a:p>
      </dgm:t>
    </dgm:pt>
    <dgm:pt modelId="{7040C688-2846-4B37-B4B3-E37DA915AF7F}" type="pres">
      <dgm:prSet presAssocID="{01FCE847-3D06-42D9-B630-57B8D4BA167F}" presName="node" presStyleCnt="0"/>
      <dgm:spPr/>
    </dgm:pt>
    <dgm:pt modelId="{9DA0E5DF-D132-432E-8C89-94C4BD832E60}" type="pres">
      <dgm:prSet presAssocID="{01FCE847-3D06-42D9-B630-57B8D4BA167F}" presName="parentNode" presStyleLbl="node1" presStyleIdx="2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11181620-7572-42CA-AE26-2680FE9075E5}" type="pres">
      <dgm:prSet presAssocID="{01FCE847-3D06-42D9-B630-57B8D4BA167F}" presName="childNode" presStyleLbl="revTx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42BFE721-2305-46E1-9B65-B8FB4D27E0E6}" type="pres">
      <dgm:prSet presAssocID="{17089CAC-27B3-434A-8686-BCAEFE463449}" presName="Name25" presStyleLbl="parChTrans1D1" presStyleIdx="2" presStyleCnt="4"/>
      <dgm:spPr/>
      <dgm:t>
        <a:bodyPr/>
        <a:lstStyle/>
        <a:p>
          <a:endParaRPr lang="zh-TW" altLang="en-US"/>
        </a:p>
      </dgm:t>
    </dgm:pt>
    <dgm:pt modelId="{FD1EB258-2B54-4DA5-A930-4365F4CB1393}" type="pres">
      <dgm:prSet presAssocID="{F40BD8C0-8F30-446C-B057-1386F2D29D71}" presName="node" presStyleCnt="0"/>
      <dgm:spPr/>
    </dgm:pt>
    <dgm:pt modelId="{B1CB8AF4-C53D-4456-BDF9-0DE30B0ADEF0}" type="pres">
      <dgm:prSet presAssocID="{F40BD8C0-8F30-446C-B057-1386F2D29D71}" presName="parentNode" presStyleLbl="node1" presStyleIdx="3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3BE59759-5B56-43EE-A37F-A08C0FA9DF06}" type="pres">
      <dgm:prSet presAssocID="{F40BD8C0-8F30-446C-B057-1386F2D29D71}" presName="childNode" presStyleLbl="revTx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6084F020-04D0-48E9-9AD2-CBE02F05A0A5}" type="pres">
      <dgm:prSet presAssocID="{91F1728D-F303-4AEF-AE9F-E876D782D049}" presName="Name25" presStyleLbl="parChTrans1D1" presStyleIdx="3" presStyleCnt="4"/>
      <dgm:spPr/>
      <dgm:t>
        <a:bodyPr/>
        <a:lstStyle/>
        <a:p>
          <a:endParaRPr lang="zh-TW" altLang="en-US"/>
        </a:p>
      </dgm:t>
    </dgm:pt>
    <dgm:pt modelId="{AB6089D3-24DF-4010-93A6-D151AE83956E}" type="pres">
      <dgm:prSet presAssocID="{14F9530E-253F-4AA2-9504-812FD865010C}" presName="node" presStyleCnt="0"/>
      <dgm:spPr/>
    </dgm:pt>
    <dgm:pt modelId="{7F9F543F-9E29-47F3-A4C6-4A74D9C2EE12}" type="pres">
      <dgm:prSet presAssocID="{14F9530E-253F-4AA2-9504-812FD865010C}" presName="parentNode" presStyleLbl="node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E1C9F397-6E01-417A-82B2-206916313ADB}" type="pres">
      <dgm:prSet presAssocID="{14F9530E-253F-4AA2-9504-812FD865010C}" presName="childNode" presStyleLbl="revTx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070DB744-4D49-4A3C-8E2A-197B53C69E47}" type="presOf" srcId="{01FCE847-3D06-42D9-B630-57B8D4BA167F}" destId="{9DA0E5DF-D132-432E-8C89-94C4BD832E60}" srcOrd="0" destOrd="0" presId="urn:microsoft.com/office/officeart/2005/8/layout/radial2"/>
    <dgm:cxn modelId="{B428D4D6-AE5B-450A-AE39-1966AF064A27}" srcId="{F40BD8C0-8F30-446C-B057-1386F2D29D71}" destId="{E3AC9D79-432D-4B9D-8E5E-176BF7676651}" srcOrd="0" destOrd="0" parTransId="{F9A589B5-C735-45FB-8318-5DE6E755B518}" sibTransId="{F133E300-4F9A-4CDF-A316-CB76AF480625}"/>
    <dgm:cxn modelId="{E879ECBA-9285-4461-A546-041DAEFD9B0D}" type="presOf" srcId="{F40BD8C0-8F30-446C-B057-1386F2D29D71}" destId="{B1CB8AF4-C53D-4456-BDF9-0DE30B0ADEF0}" srcOrd="0" destOrd="0" presId="urn:microsoft.com/office/officeart/2005/8/layout/radial2"/>
    <dgm:cxn modelId="{3AD1AD17-1D33-4978-A7E2-E1C0F5FEE627}" srcId="{E2A4355C-59A8-4437-8354-16AA1CEED8A0}" destId="{DFFEC562-89C9-46CC-B12D-D8E56480F47C}" srcOrd="0" destOrd="0" parTransId="{A5F64EAE-ECBA-4F26-A3C8-521C29725416}" sibTransId="{D531199E-9B80-4E73-8DDB-29A0435D8418}"/>
    <dgm:cxn modelId="{298CA1F2-807B-461E-AFC6-1E16ACE9C1B0}" type="presOf" srcId="{A5F64EAE-ECBA-4F26-A3C8-521C29725416}" destId="{627CFB8E-54F9-40CE-9269-AAD7FE7F06EE}" srcOrd="0" destOrd="0" presId="urn:microsoft.com/office/officeart/2005/8/layout/radial2"/>
    <dgm:cxn modelId="{8BE570A8-CF79-41F0-AACD-06646A9A0438}" srcId="{01FCE847-3D06-42D9-B630-57B8D4BA167F}" destId="{6E0AC69E-2CFB-40AC-8061-89242801E6CD}" srcOrd="0" destOrd="0" parTransId="{E58A4DD7-A732-4A51-9731-34DB400236B3}" sibTransId="{20A13575-7998-439B-A91F-EAA73E0A74C3}"/>
    <dgm:cxn modelId="{F88FC94B-571E-4663-A097-5D5F60F92645}" srcId="{14F9530E-253F-4AA2-9504-812FD865010C}" destId="{832E2BB8-D284-4D4F-9060-F8B411B8C07C}" srcOrd="0" destOrd="0" parTransId="{ED8C4BD2-9485-40F0-88E5-99CF10C814AF}" sibTransId="{9DDBBB17-ED4C-4419-AC4D-5C62B9747234}"/>
    <dgm:cxn modelId="{E6A79C90-72F1-4633-8D92-5DC456DC5A87}" type="presOf" srcId="{832E2BB8-D284-4D4F-9060-F8B411B8C07C}" destId="{E1C9F397-6E01-417A-82B2-206916313ADB}" srcOrd="0" destOrd="0" presId="urn:microsoft.com/office/officeart/2005/8/layout/radial2"/>
    <dgm:cxn modelId="{29DE5509-18BB-41C0-ADA5-B28C6DECD3C5}" type="presOf" srcId="{17089CAC-27B3-434A-8686-BCAEFE463449}" destId="{42BFE721-2305-46E1-9B65-B8FB4D27E0E6}" srcOrd="0" destOrd="0" presId="urn:microsoft.com/office/officeart/2005/8/layout/radial2"/>
    <dgm:cxn modelId="{FFA2C89E-AA82-4192-B364-8F813C9A9CC4}" type="presOf" srcId="{6E0AC69E-2CFB-40AC-8061-89242801E6CD}" destId="{11181620-7572-42CA-AE26-2680FE9075E5}" srcOrd="0" destOrd="0" presId="urn:microsoft.com/office/officeart/2005/8/layout/radial2"/>
    <dgm:cxn modelId="{748E76EB-E38B-4400-BDBD-CEE8E35ECBA2}" type="presOf" srcId="{EA240B93-B3A6-46B7-9502-31D3DCB637B2}" destId="{2569051F-46A6-407C-A50B-365324BA8994}" srcOrd="0" destOrd="0" presId="urn:microsoft.com/office/officeart/2005/8/layout/radial2"/>
    <dgm:cxn modelId="{6EB05A81-7F4C-406C-8AD5-C312A108E8E5}" srcId="{DFFEC562-89C9-46CC-B12D-D8E56480F47C}" destId="{EA240B93-B3A6-46B7-9502-31D3DCB637B2}" srcOrd="0" destOrd="0" parTransId="{EBD19811-98E0-426C-9C55-4B00ED7B0CC4}" sibTransId="{32B9E8BA-63E0-4708-A440-1758119FED45}"/>
    <dgm:cxn modelId="{CA6EA1B0-BFF1-42A2-9C60-FB3017163756}" type="presOf" srcId="{DFFEC562-89C9-46CC-B12D-D8E56480F47C}" destId="{9E322636-687B-4B22-A067-68C80C8E89BE}" srcOrd="0" destOrd="0" presId="urn:microsoft.com/office/officeart/2005/8/layout/radial2"/>
    <dgm:cxn modelId="{15A6AEDE-9A99-41AF-82B0-DBFC0F20A804}" type="presOf" srcId="{91F1728D-F303-4AEF-AE9F-E876D782D049}" destId="{6084F020-04D0-48E9-9AD2-CBE02F05A0A5}" srcOrd="0" destOrd="0" presId="urn:microsoft.com/office/officeart/2005/8/layout/radial2"/>
    <dgm:cxn modelId="{9DE7E0DB-A3B6-453A-B24E-F3347896AAFA}" type="presOf" srcId="{BD5C2285-D1C7-4196-A749-76DF2DAE36DF}" destId="{3415996B-39CE-4F56-8A14-DA1A7C714CA0}" srcOrd="0" destOrd="0" presId="urn:microsoft.com/office/officeart/2005/8/layout/radial2"/>
    <dgm:cxn modelId="{902654BD-B6EE-4EB1-B112-A62A65321C2D}" type="presOf" srcId="{E3AC9D79-432D-4B9D-8E5E-176BF7676651}" destId="{3BE59759-5B56-43EE-A37F-A08C0FA9DF06}" srcOrd="0" destOrd="0" presId="urn:microsoft.com/office/officeart/2005/8/layout/radial2"/>
    <dgm:cxn modelId="{7E341472-AE3E-4B21-91A4-26B2993DB3A7}" srcId="{E2A4355C-59A8-4437-8354-16AA1CEED8A0}" destId="{01FCE847-3D06-42D9-B630-57B8D4BA167F}" srcOrd="1" destOrd="0" parTransId="{BD5C2285-D1C7-4196-A749-76DF2DAE36DF}" sibTransId="{AF7FD868-D765-400C-B8C2-DC4DC1CC4CA6}"/>
    <dgm:cxn modelId="{EFA7AD80-D4D6-4FCE-93FE-E9E62D503863}" srcId="{E2A4355C-59A8-4437-8354-16AA1CEED8A0}" destId="{14F9530E-253F-4AA2-9504-812FD865010C}" srcOrd="3" destOrd="0" parTransId="{91F1728D-F303-4AEF-AE9F-E876D782D049}" sibTransId="{52CE7937-2FA4-4653-B956-AEA81AA72695}"/>
    <dgm:cxn modelId="{9EC82EB2-1FFA-4B57-9739-776DD2323F8A}" srcId="{E2A4355C-59A8-4437-8354-16AA1CEED8A0}" destId="{F40BD8C0-8F30-446C-B057-1386F2D29D71}" srcOrd="2" destOrd="0" parTransId="{17089CAC-27B3-434A-8686-BCAEFE463449}" sibTransId="{CDE5454B-48BF-4F27-A2E9-111D4AB6C182}"/>
    <dgm:cxn modelId="{B767CF77-DE85-4C68-BED3-23E5F61F8353}" type="presOf" srcId="{14F9530E-253F-4AA2-9504-812FD865010C}" destId="{7F9F543F-9E29-47F3-A4C6-4A74D9C2EE12}" srcOrd="0" destOrd="0" presId="urn:microsoft.com/office/officeart/2005/8/layout/radial2"/>
    <dgm:cxn modelId="{8577D8F4-D46D-4892-A47B-783FCC67F5C4}" type="presOf" srcId="{E2A4355C-59A8-4437-8354-16AA1CEED8A0}" destId="{5CDFA5AE-BDD0-44B5-A3AA-0BBD1153FDD6}" srcOrd="0" destOrd="0" presId="urn:microsoft.com/office/officeart/2005/8/layout/radial2"/>
    <dgm:cxn modelId="{ECA50CB4-4142-448D-AF86-11DB34F78684}" type="presParOf" srcId="{5CDFA5AE-BDD0-44B5-A3AA-0BBD1153FDD6}" destId="{8171C340-EECD-4077-9E25-A87331C3677E}" srcOrd="0" destOrd="0" presId="urn:microsoft.com/office/officeart/2005/8/layout/radial2"/>
    <dgm:cxn modelId="{357A8D6A-A1EF-47FA-A804-F7289822190B}" type="presParOf" srcId="{8171C340-EECD-4077-9E25-A87331C3677E}" destId="{C2F8792C-49B1-4E5D-9359-6097803C6A0A}" srcOrd="0" destOrd="0" presId="urn:microsoft.com/office/officeart/2005/8/layout/radial2"/>
    <dgm:cxn modelId="{DD29475A-5AEF-4E1A-BE1D-D67132B5BAB2}" type="presParOf" srcId="{C2F8792C-49B1-4E5D-9359-6097803C6A0A}" destId="{0DE681A8-D2E8-4356-8A52-7E303D99AC6B}" srcOrd="0" destOrd="0" presId="urn:microsoft.com/office/officeart/2005/8/layout/radial2"/>
    <dgm:cxn modelId="{0680BFD6-70DA-442C-8200-1AEA05A971FC}" type="presParOf" srcId="{C2F8792C-49B1-4E5D-9359-6097803C6A0A}" destId="{2FB9B6DB-7360-43F5-AC5B-6AEA53BDF6D4}" srcOrd="1" destOrd="0" presId="urn:microsoft.com/office/officeart/2005/8/layout/radial2"/>
    <dgm:cxn modelId="{D0CA3729-7FAF-4020-8F6A-DD6D74DCF5D1}" type="presParOf" srcId="{8171C340-EECD-4077-9E25-A87331C3677E}" destId="{627CFB8E-54F9-40CE-9269-AAD7FE7F06EE}" srcOrd="1" destOrd="0" presId="urn:microsoft.com/office/officeart/2005/8/layout/radial2"/>
    <dgm:cxn modelId="{FAD211CC-1CD3-476B-8A84-1B00C5B46967}" type="presParOf" srcId="{8171C340-EECD-4077-9E25-A87331C3677E}" destId="{77BDC0CB-AC85-426E-A755-BF5D310B0483}" srcOrd="2" destOrd="0" presId="urn:microsoft.com/office/officeart/2005/8/layout/radial2"/>
    <dgm:cxn modelId="{899915EE-147E-46C3-B1F8-3A3E1F013B3E}" type="presParOf" srcId="{77BDC0CB-AC85-426E-A755-BF5D310B0483}" destId="{9E322636-687B-4B22-A067-68C80C8E89BE}" srcOrd="0" destOrd="0" presId="urn:microsoft.com/office/officeart/2005/8/layout/radial2"/>
    <dgm:cxn modelId="{57B57C4B-B7A4-4E76-AA91-07FFF1E75DE1}" type="presParOf" srcId="{77BDC0CB-AC85-426E-A755-BF5D310B0483}" destId="{2569051F-46A6-407C-A50B-365324BA8994}" srcOrd="1" destOrd="0" presId="urn:microsoft.com/office/officeart/2005/8/layout/radial2"/>
    <dgm:cxn modelId="{0FB4B85C-B10B-44DC-BCB3-BDE07A4DFA0A}" type="presParOf" srcId="{8171C340-EECD-4077-9E25-A87331C3677E}" destId="{3415996B-39CE-4F56-8A14-DA1A7C714CA0}" srcOrd="3" destOrd="0" presId="urn:microsoft.com/office/officeart/2005/8/layout/radial2"/>
    <dgm:cxn modelId="{236C371C-7E5B-437C-A89B-B14A5CA1A79F}" type="presParOf" srcId="{8171C340-EECD-4077-9E25-A87331C3677E}" destId="{7040C688-2846-4B37-B4B3-E37DA915AF7F}" srcOrd="4" destOrd="0" presId="urn:microsoft.com/office/officeart/2005/8/layout/radial2"/>
    <dgm:cxn modelId="{C5ABC86F-D53A-4CED-A164-A9DB8881F0F6}" type="presParOf" srcId="{7040C688-2846-4B37-B4B3-E37DA915AF7F}" destId="{9DA0E5DF-D132-432E-8C89-94C4BD832E60}" srcOrd="0" destOrd="0" presId="urn:microsoft.com/office/officeart/2005/8/layout/radial2"/>
    <dgm:cxn modelId="{B0F75DD6-70C4-4CB2-9EBE-F2C58AC3FB95}" type="presParOf" srcId="{7040C688-2846-4B37-B4B3-E37DA915AF7F}" destId="{11181620-7572-42CA-AE26-2680FE9075E5}" srcOrd="1" destOrd="0" presId="urn:microsoft.com/office/officeart/2005/8/layout/radial2"/>
    <dgm:cxn modelId="{9888C7D5-F73D-4021-AEF2-869F2A08D036}" type="presParOf" srcId="{8171C340-EECD-4077-9E25-A87331C3677E}" destId="{42BFE721-2305-46E1-9B65-B8FB4D27E0E6}" srcOrd="5" destOrd="0" presId="urn:microsoft.com/office/officeart/2005/8/layout/radial2"/>
    <dgm:cxn modelId="{3FB991CC-D062-417D-80C0-53BD010125D5}" type="presParOf" srcId="{8171C340-EECD-4077-9E25-A87331C3677E}" destId="{FD1EB258-2B54-4DA5-A930-4365F4CB1393}" srcOrd="6" destOrd="0" presId="urn:microsoft.com/office/officeart/2005/8/layout/radial2"/>
    <dgm:cxn modelId="{D4D5B25F-768C-4816-A65F-C66E9D5994CA}" type="presParOf" srcId="{FD1EB258-2B54-4DA5-A930-4365F4CB1393}" destId="{B1CB8AF4-C53D-4456-BDF9-0DE30B0ADEF0}" srcOrd="0" destOrd="0" presId="urn:microsoft.com/office/officeart/2005/8/layout/radial2"/>
    <dgm:cxn modelId="{B810A76C-CA5B-4BE2-A314-077DDD6BAD22}" type="presParOf" srcId="{FD1EB258-2B54-4DA5-A930-4365F4CB1393}" destId="{3BE59759-5B56-43EE-A37F-A08C0FA9DF06}" srcOrd="1" destOrd="0" presId="urn:microsoft.com/office/officeart/2005/8/layout/radial2"/>
    <dgm:cxn modelId="{2683A643-ED13-483A-AAE7-016F3CEEB9F2}" type="presParOf" srcId="{8171C340-EECD-4077-9E25-A87331C3677E}" destId="{6084F020-04D0-48E9-9AD2-CBE02F05A0A5}" srcOrd="7" destOrd="0" presId="urn:microsoft.com/office/officeart/2005/8/layout/radial2"/>
    <dgm:cxn modelId="{B471B6DA-9D80-4BB0-B900-370A5B038B93}" type="presParOf" srcId="{8171C340-EECD-4077-9E25-A87331C3677E}" destId="{AB6089D3-24DF-4010-93A6-D151AE83956E}" srcOrd="8" destOrd="0" presId="urn:microsoft.com/office/officeart/2005/8/layout/radial2"/>
    <dgm:cxn modelId="{17C9074E-C864-4661-B343-C7EA26325AA8}" type="presParOf" srcId="{AB6089D3-24DF-4010-93A6-D151AE83956E}" destId="{7F9F543F-9E29-47F3-A4C6-4A74D9C2EE12}" srcOrd="0" destOrd="0" presId="urn:microsoft.com/office/officeart/2005/8/layout/radial2"/>
    <dgm:cxn modelId="{C080B40B-3D8A-4789-890B-BEAAFC3DBF75}" type="presParOf" srcId="{AB6089D3-24DF-4010-93A6-D151AE83956E}" destId="{E1C9F397-6E01-417A-82B2-206916313ADB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084F020-04D0-48E9-9AD2-CBE02F05A0A5}">
      <dsp:nvSpPr>
        <dsp:cNvPr id="0" name=""/>
        <dsp:cNvSpPr/>
      </dsp:nvSpPr>
      <dsp:spPr>
        <a:xfrm rot="3683315">
          <a:off x="2868058" y="3480814"/>
          <a:ext cx="915565" cy="37792"/>
        </a:xfrm>
        <a:custGeom>
          <a:avLst/>
          <a:gdLst/>
          <a:ahLst/>
          <a:cxnLst/>
          <a:rect l="0" t="0" r="0" b="0"/>
          <a:pathLst>
            <a:path>
              <a:moveTo>
                <a:pt x="0" y="18896"/>
              </a:moveTo>
              <a:lnTo>
                <a:pt x="915565" y="18896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2BFE721-2305-46E1-9B65-B8FB4D27E0E6}">
      <dsp:nvSpPr>
        <dsp:cNvPr id="0" name=""/>
        <dsp:cNvSpPr/>
      </dsp:nvSpPr>
      <dsp:spPr>
        <a:xfrm rot="1312714">
          <a:off x="3371917" y="2820470"/>
          <a:ext cx="653887" cy="37792"/>
        </a:xfrm>
        <a:custGeom>
          <a:avLst/>
          <a:gdLst/>
          <a:ahLst/>
          <a:cxnLst/>
          <a:rect l="0" t="0" r="0" b="0"/>
          <a:pathLst>
            <a:path>
              <a:moveTo>
                <a:pt x="0" y="18896"/>
              </a:moveTo>
              <a:lnTo>
                <a:pt x="653887" y="18896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415996B-39CE-4F56-8A14-DA1A7C714CA0}">
      <dsp:nvSpPr>
        <dsp:cNvPr id="0" name=""/>
        <dsp:cNvSpPr/>
      </dsp:nvSpPr>
      <dsp:spPr>
        <a:xfrm rot="20287286">
          <a:off x="3371917" y="2066433"/>
          <a:ext cx="653887" cy="37792"/>
        </a:xfrm>
        <a:custGeom>
          <a:avLst/>
          <a:gdLst/>
          <a:ahLst/>
          <a:cxnLst/>
          <a:rect l="0" t="0" r="0" b="0"/>
          <a:pathLst>
            <a:path>
              <a:moveTo>
                <a:pt x="0" y="18896"/>
              </a:moveTo>
              <a:lnTo>
                <a:pt x="653887" y="18896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27CFB8E-54F9-40CE-9269-AAD7FE7F06EE}">
      <dsp:nvSpPr>
        <dsp:cNvPr id="0" name=""/>
        <dsp:cNvSpPr/>
      </dsp:nvSpPr>
      <dsp:spPr>
        <a:xfrm rot="17916685">
          <a:off x="2868058" y="1406089"/>
          <a:ext cx="915565" cy="37792"/>
        </a:xfrm>
        <a:custGeom>
          <a:avLst/>
          <a:gdLst/>
          <a:ahLst/>
          <a:cxnLst/>
          <a:rect l="0" t="0" r="0" b="0"/>
          <a:pathLst>
            <a:path>
              <a:moveTo>
                <a:pt x="0" y="18896"/>
              </a:moveTo>
              <a:lnTo>
                <a:pt x="915565" y="18896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FB9B6DB-7360-43F5-AC5B-6AEA53BDF6D4}">
      <dsp:nvSpPr>
        <dsp:cNvPr id="0" name=""/>
        <dsp:cNvSpPr/>
      </dsp:nvSpPr>
      <dsp:spPr>
        <a:xfrm>
          <a:off x="2034846" y="1676312"/>
          <a:ext cx="1815660" cy="1815660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E322636-687B-4B22-A067-68C80C8E89BE}">
      <dsp:nvSpPr>
        <dsp:cNvPr id="0" name=""/>
        <dsp:cNvSpPr/>
      </dsp:nvSpPr>
      <dsp:spPr>
        <a:xfrm>
          <a:off x="3261197" y="221"/>
          <a:ext cx="1089396" cy="1089396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9210" tIns="29210" rIns="29210" bIns="29210" numCol="1" spcCol="1270" anchor="ctr" anchorCtr="0">
          <a:noAutofit/>
        </a:bodyPr>
        <a:lstStyle/>
        <a:p>
          <a:pPr lvl="0" algn="ctr" defTabSz="2044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4600" kern="1200" dirty="0" smtClean="0">
              <a:solidFill>
                <a:srgbClr val="FF0000"/>
              </a:solidFill>
              <a:latin typeface="細明體_HKSCS-ExtB" panose="02020500000000000000" pitchFamily="18" charset="-120"/>
              <a:ea typeface="細明體_HKSCS-ExtB" panose="02020500000000000000" pitchFamily="18" charset="-120"/>
            </a:rPr>
            <a:t>巡</a:t>
          </a:r>
          <a:endParaRPr lang="zh-TW" sz="4600" kern="1200" dirty="0">
            <a:solidFill>
              <a:srgbClr val="FF0000"/>
            </a:solidFill>
            <a:latin typeface="細明體_HKSCS-ExtB" panose="02020500000000000000" pitchFamily="18" charset="-120"/>
            <a:ea typeface="細明體_HKSCS-ExtB" panose="02020500000000000000" pitchFamily="18" charset="-120"/>
          </a:endParaRPr>
        </a:p>
      </dsp:txBody>
      <dsp:txXfrm>
        <a:off x="3420735" y="159759"/>
        <a:ext cx="770320" cy="770320"/>
      </dsp:txXfrm>
    </dsp:sp>
    <dsp:sp modelId="{2569051F-46A6-407C-A50B-365324BA8994}">
      <dsp:nvSpPr>
        <dsp:cNvPr id="0" name=""/>
        <dsp:cNvSpPr/>
      </dsp:nvSpPr>
      <dsp:spPr>
        <a:xfrm>
          <a:off x="4459533" y="221"/>
          <a:ext cx="1634094" cy="108939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600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600" kern="1200" dirty="0" smtClean="0">
              <a:latin typeface="細明體_HKSCS-ExtB" panose="02020500000000000000" pitchFamily="18" charset="-120"/>
              <a:ea typeface="細明體_HKSCS-ExtB" panose="02020500000000000000" pitchFamily="18" charset="-120"/>
            </a:rPr>
            <a:t>巡檢容器</a:t>
          </a:r>
          <a:endParaRPr lang="zh-TW" sz="3600" kern="1200" dirty="0">
            <a:latin typeface="細明體_HKSCS-ExtB" panose="02020500000000000000" pitchFamily="18" charset="-120"/>
            <a:ea typeface="細明體_HKSCS-ExtB" panose="02020500000000000000" pitchFamily="18" charset="-120"/>
          </a:endParaRPr>
        </a:p>
      </dsp:txBody>
      <dsp:txXfrm>
        <a:off x="4459533" y="221"/>
        <a:ext cx="1634094" cy="1089396"/>
      </dsp:txXfrm>
    </dsp:sp>
    <dsp:sp modelId="{9DA0E5DF-D132-432E-8C89-94C4BD832E60}">
      <dsp:nvSpPr>
        <dsp:cNvPr id="0" name=""/>
        <dsp:cNvSpPr/>
      </dsp:nvSpPr>
      <dsp:spPr>
        <a:xfrm>
          <a:off x="3963025" y="1215822"/>
          <a:ext cx="1089396" cy="1089396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9210" tIns="29210" rIns="29210" bIns="29210" numCol="1" spcCol="1270" anchor="ctr" anchorCtr="0">
          <a:noAutofit/>
        </a:bodyPr>
        <a:lstStyle/>
        <a:p>
          <a:pPr lvl="0" algn="ctr" defTabSz="2044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4600" kern="1200" dirty="0" smtClean="0">
              <a:solidFill>
                <a:srgbClr val="FF0000"/>
              </a:solidFill>
              <a:latin typeface="細明體_HKSCS-ExtB" panose="02020500000000000000" pitchFamily="18" charset="-120"/>
              <a:ea typeface="細明體_HKSCS-ExtB" panose="02020500000000000000" pitchFamily="18" charset="-120"/>
            </a:rPr>
            <a:t>倒</a:t>
          </a:r>
          <a:endParaRPr lang="zh-TW" sz="4600" kern="1200" dirty="0">
            <a:solidFill>
              <a:srgbClr val="FF0000"/>
            </a:solidFill>
            <a:latin typeface="細明體_HKSCS-ExtB" panose="02020500000000000000" pitchFamily="18" charset="-120"/>
            <a:ea typeface="細明體_HKSCS-ExtB" panose="02020500000000000000" pitchFamily="18" charset="-120"/>
          </a:endParaRPr>
        </a:p>
      </dsp:txBody>
      <dsp:txXfrm>
        <a:off x="4122563" y="1375360"/>
        <a:ext cx="770320" cy="770320"/>
      </dsp:txXfrm>
    </dsp:sp>
    <dsp:sp modelId="{11181620-7572-42CA-AE26-2680FE9075E5}">
      <dsp:nvSpPr>
        <dsp:cNvPr id="0" name=""/>
        <dsp:cNvSpPr/>
      </dsp:nvSpPr>
      <dsp:spPr>
        <a:xfrm>
          <a:off x="5161361" y="1215822"/>
          <a:ext cx="1634094" cy="108939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600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600" kern="1200" dirty="0" smtClean="0">
              <a:latin typeface="細明體_HKSCS-ExtB" panose="02020500000000000000" pitchFamily="18" charset="-120"/>
              <a:ea typeface="細明體_HKSCS-ExtB" panose="02020500000000000000" pitchFamily="18" charset="-120"/>
            </a:rPr>
            <a:t>倒掉積水</a:t>
          </a:r>
          <a:endParaRPr lang="zh-TW" sz="3600" kern="1200" dirty="0">
            <a:latin typeface="細明體_HKSCS-ExtB" panose="02020500000000000000" pitchFamily="18" charset="-120"/>
            <a:ea typeface="細明體_HKSCS-ExtB" panose="02020500000000000000" pitchFamily="18" charset="-120"/>
          </a:endParaRPr>
        </a:p>
      </dsp:txBody>
      <dsp:txXfrm>
        <a:off x="5161361" y="1215822"/>
        <a:ext cx="1634094" cy="1089396"/>
      </dsp:txXfrm>
    </dsp:sp>
    <dsp:sp modelId="{B1CB8AF4-C53D-4456-BDF9-0DE30B0ADEF0}">
      <dsp:nvSpPr>
        <dsp:cNvPr id="0" name=""/>
        <dsp:cNvSpPr/>
      </dsp:nvSpPr>
      <dsp:spPr>
        <a:xfrm>
          <a:off x="3963025" y="2619477"/>
          <a:ext cx="1089396" cy="1089396"/>
        </a:xfrm>
        <a:prstGeom prst="ellips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9210" tIns="29210" rIns="29210" bIns="29210" numCol="1" spcCol="1270" anchor="ctr" anchorCtr="0">
          <a:noAutofit/>
        </a:bodyPr>
        <a:lstStyle/>
        <a:p>
          <a:pPr lvl="0" algn="ctr" defTabSz="2044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4600" kern="1200" dirty="0" smtClean="0">
              <a:latin typeface="細明體_HKSCS-ExtB" panose="02020500000000000000" pitchFamily="18" charset="-120"/>
              <a:ea typeface="細明體_HKSCS-ExtB" panose="02020500000000000000" pitchFamily="18" charset="-120"/>
            </a:rPr>
            <a:t>清</a:t>
          </a:r>
          <a:endParaRPr lang="zh-TW" sz="4600" kern="1200" dirty="0">
            <a:latin typeface="細明體_HKSCS-ExtB" panose="02020500000000000000" pitchFamily="18" charset="-120"/>
            <a:ea typeface="細明體_HKSCS-ExtB" panose="02020500000000000000" pitchFamily="18" charset="-120"/>
          </a:endParaRPr>
        </a:p>
      </dsp:txBody>
      <dsp:txXfrm>
        <a:off x="4122563" y="2779015"/>
        <a:ext cx="770320" cy="770320"/>
      </dsp:txXfrm>
    </dsp:sp>
    <dsp:sp modelId="{3BE59759-5B56-43EE-A37F-A08C0FA9DF06}">
      <dsp:nvSpPr>
        <dsp:cNvPr id="0" name=""/>
        <dsp:cNvSpPr/>
      </dsp:nvSpPr>
      <dsp:spPr>
        <a:xfrm>
          <a:off x="5161361" y="2619477"/>
          <a:ext cx="1634094" cy="108939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600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600" kern="1200" dirty="0" smtClean="0">
              <a:latin typeface="細明體_HKSCS-ExtB" panose="02020500000000000000" pitchFamily="18" charset="-120"/>
              <a:ea typeface="細明體_HKSCS-ExtB" panose="02020500000000000000" pitchFamily="18" charset="-120"/>
            </a:rPr>
            <a:t>清潔容器</a:t>
          </a:r>
          <a:endParaRPr lang="zh-TW" sz="3600" kern="1200" dirty="0">
            <a:latin typeface="細明體_HKSCS-ExtB" panose="02020500000000000000" pitchFamily="18" charset="-120"/>
            <a:ea typeface="細明體_HKSCS-ExtB" panose="02020500000000000000" pitchFamily="18" charset="-120"/>
          </a:endParaRPr>
        </a:p>
      </dsp:txBody>
      <dsp:txXfrm>
        <a:off x="5161361" y="2619477"/>
        <a:ext cx="1634094" cy="1089396"/>
      </dsp:txXfrm>
    </dsp:sp>
    <dsp:sp modelId="{7F9F543F-9E29-47F3-A4C6-4A74D9C2EE12}">
      <dsp:nvSpPr>
        <dsp:cNvPr id="0" name=""/>
        <dsp:cNvSpPr/>
      </dsp:nvSpPr>
      <dsp:spPr>
        <a:xfrm>
          <a:off x="3261197" y="3835078"/>
          <a:ext cx="1089396" cy="1089396"/>
        </a:xfrm>
        <a:prstGeom prst="ellipse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9210" tIns="29210" rIns="29210" bIns="29210" numCol="1" spcCol="1270" anchor="ctr" anchorCtr="0">
          <a:noAutofit/>
        </a:bodyPr>
        <a:lstStyle/>
        <a:p>
          <a:pPr lvl="0" algn="ctr" defTabSz="2044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4600" kern="1200" dirty="0" smtClean="0">
              <a:latin typeface="細明體_HKSCS-ExtB" panose="02020500000000000000" pitchFamily="18" charset="-120"/>
              <a:ea typeface="細明體_HKSCS-ExtB" panose="02020500000000000000" pitchFamily="18" charset="-120"/>
            </a:rPr>
            <a:t>刷</a:t>
          </a:r>
          <a:endParaRPr lang="zh-TW" sz="4600" kern="1200" dirty="0">
            <a:latin typeface="細明體_HKSCS-ExtB" panose="02020500000000000000" pitchFamily="18" charset="-120"/>
            <a:ea typeface="細明體_HKSCS-ExtB" panose="02020500000000000000" pitchFamily="18" charset="-120"/>
          </a:endParaRPr>
        </a:p>
      </dsp:txBody>
      <dsp:txXfrm>
        <a:off x="3420735" y="3994616"/>
        <a:ext cx="770320" cy="770320"/>
      </dsp:txXfrm>
    </dsp:sp>
    <dsp:sp modelId="{E1C9F397-6E01-417A-82B2-206916313ADB}">
      <dsp:nvSpPr>
        <dsp:cNvPr id="0" name=""/>
        <dsp:cNvSpPr/>
      </dsp:nvSpPr>
      <dsp:spPr>
        <a:xfrm>
          <a:off x="4459533" y="3835078"/>
          <a:ext cx="1634094" cy="108939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600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600" kern="1200" dirty="0" smtClean="0">
              <a:latin typeface="細明體_HKSCS-ExtB" panose="02020500000000000000" pitchFamily="18" charset="-120"/>
              <a:ea typeface="細明體_HKSCS-ExtB" panose="02020500000000000000" pitchFamily="18" charset="-120"/>
            </a:rPr>
            <a:t>刷除蟲卵</a:t>
          </a:r>
          <a:endParaRPr lang="zh-TW" sz="3600" kern="1200" dirty="0">
            <a:latin typeface="細明體_HKSCS-ExtB" panose="02020500000000000000" pitchFamily="18" charset="-120"/>
            <a:ea typeface="細明體_HKSCS-ExtB" panose="02020500000000000000" pitchFamily="18" charset="-120"/>
          </a:endParaRPr>
        </a:p>
      </dsp:txBody>
      <dsp:txXfrm>
        <a:off x="4459533" y="3835078"/>
        <a:ext cx="1634094" cy="108939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5">
  <dgm:title val=""/>
  <dgm:desc val=""/>
  <dgm:catLst>
    <dgm:cat type="3D" pri="11500"/>
  </dgm:catLst>
  <dgm:scene3d>
    <a:camera prst="isometricOffAxis2Left" zoom="95000"/>
    <a:lightRig rig="flat" dir="t"/>
  </dgm:scene3d>
  <dgm:styleLbl name="node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z="5715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381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52400" extrusionH="1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38100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3810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400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150"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63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4005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40050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4005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15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454826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232805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283133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084592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773379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93810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481912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815128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404103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790663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405533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631484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6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cdc.gov.tw/" TargetMode="External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1214319" y="643468"/>
            <a:ext cx="6495992" cy="1343377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Inflate">
              <a:avLst/>
            </a:prstTxWarp>
            <a:spAutoFit/>
          </a:bodyPr>
          <a:lstStyle/>
          <a:p>
            <a:pPr algn="ctr"/>
            <a:r>
              <a:rPr lang="zh-TW" altLang="en-US" sz="5400" b="1" cap="none" spc="0" dirty="0" smtClean="0">
                <a:ln w="28575">
                  <a:solidFill>
                    <a:schemeClr val="bg1"/>
                  </a:solidFill>
                  <a:prstDash val="solid"/>
                </a:ln>
                <a:solidFill>
                  <a:srgbClr val="FF66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華康海報體 Std W12" panose="040B0C00000000000000" pitchFamily="82" charset="-120"/>
                <a:ea typeface="華康海報體 Std W12" panose="040B0C00000000000000" pitchFamily="82" charset="-120"/>
              </a:rPr>
              <a:t>防治登革熱</a:t>
            </a:r>
            <a:endParaRPr lang="zh-TW" altLang="en-US" sz="5400" b="1" cap="none" spc="0" dirty="0">
              <a:ln w="28575">
                <a:solidFill>
                  <a:schemeClr val="bg1"/>
                </a:solidFill>
                <a:prstDash val="solid"/>
              </a:ln>
              <a:solidFill>
                <a:srgbClr val="FF660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華康海報體 Std W12" panose="040B0C00000000000000" pitchFamily="82" charset="-120"/>
              <a:ea typeface="華康海報體 Std W12" panose="040B0C00000000000000" pitchFamily="82" charset="-120"/>
            </a:endParaRPr>
          </a:p>
        </p:txBody>
      </p:sp>
      <p:sp>
        <p:nvSpPr>
          <p:cNvPr id="11" name="文字方塊 10"/>
          <p:cNvSpPr txBox="1"/>
          <p:nvPr/>
        </p:nvSpPr>
        <p:spPr>
          <a:xfrm>
            <a:off x="2809667" y="2178757"/>
            <a:ext cx="33052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32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滅蚊大作戰</a:t>
            </a:r>
            <a:endParaRPr lang="zh-TW" altLang="en-US" sz="3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" name="禁止標誌 1"/>
          <p:cNvSpPr/>
          <p:nvPr/>
        </p:nvSpPr>
        <p:spPr>
          <a:xfrm>
            <a:off x="2351314" y="2713430"/>
            <a:ext cx="4036423" cy="3674308"/>
          </a:xfrm>
          <a:prstGeom prst="noSmoking">
            <a:avLst>
              <a:gd name="adj" fmla="val 12623"/>
            </a:avLst>
          </a:prstGeom>
          <a:gradFill flip="none" rotWithShape="1">
            <a:gsLst>
              <a:gs pos="0">
                <a:srgbClr val="FF0000">
                  <a:shade val="30000"/>
                  <a:satMod val="115000"/>
                </a:srgbClr>
              </a:gs>
              <a:gs pos="50000">
                <a:srgbClr val="FF0000">
                  <a:shade val="67500"/>
                  <a:satMod val="115000"/>
                </a:srgbClr>
              </a:gs>
              <a:gs pos="100000">
                <a:srgbClr val="FF0000">
                  <a:shade val="100000"/>
                  <a:satMod val="115000"/>
                </a:srgbClr>
              </a:gs>
            </a:gsLst>
            <a:lin ang="5400000" scaled="1"/>
            <a:tileRect/>
          </a:gra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schemeClr val="tx1"/>
              </a:solidFill>
            </a:endParaRP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816" b="100000" l="1073" r="97318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1820368" y="2490610"/>
            <a:ext cx="2084875" cy="1599860"/>
          </a:xfrm>
          <a:prstGeom prst="rect">
            <a:avLst/>
          </a:prstGeom>
        </p:spPr>
      </p:pic>
      <p:pic>
        <p:nvPicPr>
          <p:cNvPr id="4" name="圖片 3"/>
          <p:cNvPicPr>
            <a:picLocks noChangeAspect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519" b="97147" l="0" r="97747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58257" y="4258491"/>
            <a:ext cx="1928670" cy="1679655"/>
          </a:xfrm>
          <a:prstGeom prst="rect">
            <a:avLst/>
          </a:prstGeom>
        </p:spPr>
      </p:pic>
      <p:pic>
        <p:nvPicPr>
          <p:cNvPr id="6" name="圖片 5"/>
          <p:cNvPicPr>
            <a:picLocks noChangeAspect="1"/>
          </p:cNvPicPr>
          <p:nvPr/>
        </p:nvPicPr>
        <p:blipFill>
          <a:blip r:embed="rId6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100000" l="4185" r="96459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80561" y="2623940"/>
            <a:ext cx="2143462" cy="2144003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/>
        </p:nvPicPr>
        <p:blipFill>
          <a:blip r:embed="rId7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100000" l="3541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2056654" y="3971074"/>
            <a:ext cx="2070657" cy="19670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87782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022405" y="2675463"/>
            <a:ext cx="7116881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病媒蚊會傳播病毒與細菌，人類一旦被叮咬，就很有可能感染嚴重的急性傳染病</a:t>
            </a:r>
            <a:r>
              <a:rPr lang="en-US" altLang="zh-TW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-</a:t>
            </a:r>
            <a:r>
              <a:rPr lang="zh-TW" altLang="en-US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登革熱！要防治登革熱，讓我們從杜絕孳生源、消滅病媒蚊開始吧</a:t>
            </a:r>
            <a:r>
              <a:rPr lang="zh-TW" altLang="en-US" sz="30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！</a:t>
            </a:r>
            <a:endParaRPr lang="zh-TW" altLang="en-US" sz="3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文字方塊 2"/>
          <p:cNvSpPr txBox="1"/>
          <p:nvPr/>
        </p:nvSpPr>
        <p:spPr>
          <a:xfrm>
            <a:off x="1515912" y="1422401"/>
            <a:ext cx="61298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5400" b="1" dirty="0" smtClean="0">
                <a:solidFill>
                  <a:srgbClr val="FF006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消滅病媒蚊</a:t>
            </a:r>
            <a:endParaRPr lang="zh-TW" altLang="en-US" sz="5400" b="1" dirty="0">
              <a:solidFill>
                <a:srgbClr val="FF0066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9758035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515912" y="417689"/>
            <a:ext cx="61298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5400" b="1" dirty="0" smtClean="0">
                <a:solidFill>
                  <a:srgbClr val="FF006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杜絕孳生源四訣竅</a:t>
            </a:r>
            <a:endParaRPr lang="zh-TW" altLang="en-US" sz="5400" b="1" dirty="0">
              <a:solidFill>
                <a:srgbClr val="FF0066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aphicFrame>
        <p:nvGraphicFramePr>
          <p:cNvPr id="4" name="資料庫圖表 3"/>
          <p:cNvGraphicFramePr/>
          <p:nvPr>
            <p:extLst>
              <p:ext uri="{D42A27DB-BD31-4B8C-83A1-F6EECF244321}">
                <p14:modId xmlns:p14="http://schemas.microsoft.com/office/powerpoint/2010/main" val="698264433"/>
              </p:ext>
            </p:extLst>
          </p:nvPr>
        </p:nvGraphicFramePr>
        <p:xfrm>
          <a:off x="222070" y="1188720"/>
          <a:ext cx="8647610" cy="492469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向右箭號 2">
            <a:hlinkClick r:id="rId8"/>
          </p:cNvPr>
          <p:cNvSpPr/>
          <p:nvPr/>
        </p:nvSpPr>
        <p:spPr>
          <a:xfrm>
            <a:off x="6293773" y="5042262"/>
            <a:ext cx="2704011" cy="1306286"/>
          </a:xfrm>
          <a:prstGeom prst="rightArrow">
            <a:avLst/>
          </a:prstGeom>
          <a:gradFill flip="none" rotWithShape="1">
            <a:gsLst>
              <a:gs pos="0">
                <a:srgbClr val="FF0000">
                  <a:shade val="30000"/>
                  <a:satMod val="115000"/>
                </a:srgbClr>
              </a:gs>
              <a:gs pos="50000">
                <a:srgbClr val="FF0000">
                  <a:shade val="67500"/>
                  <a:satMod val="115000"/>
                </a:srgbClr>
              </a:gs>
              <a:gs pos="100000">
                <a:srgbClr val="FF0000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  <a:ln w="57150">
            <a:solidFill>
              <a:srgbClr val="FFFF00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/>
              <a:t>衛福部疾管署</a:t>
            </a:r>
          </a:p>
        </p:txBody>
      </p:sp>
    </p:spTree>
    <p:extLst>
      <p:ext uri="{BB962C8B-B14F-4D97-AF65-F5344CB8AC3E}">
        <p14:creationId xmlns:p14="http://schemas.microsoft.com/office/powerpoint/2010/main" val="33112532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648</TotalTime>
  <Words>78</Words>
  <Application>Microsoft Office PowerPoint</Application>
  <PresentationFormat>如螢幕大小 (4:3)</PresentationFormat>
  <Paragraphs>14</Paragraphs>
  <Slides>3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3</vt:i4>
      </vt:variant>
    </vt:vector>
  </HeadingPairs>
  <TitlesOfParts>
    <vt:vector size="11" baseType="lpstr">
      <vt:lpstr>細明體_HKSCS-ExtB</vt:lpstr>
      <vt:lpstr>華康海報體 Std W12</vt:lpstr>
      <vt:lpstr>微軟正黑體</vt:lpstr>
      <vt:lpstr>新細明體</vt:lpstr>
      <vt:lpstr>Arial</vt:lpstr>
      <vt:lpstr>Calibri</vt:lpstr>
      <vt:lpstr>Calibri Light</vt:lpstr>
      <vt:lpstr>Office 佈景主題</vt:lpstr>
      <vt:lpstr>PowerPoint 簡報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win8 rock</dc:creator>
  <cp:lastModifiedBy>Windows 使用者</cp:lastModifiedBy>
  <cp:revision>39</cp:revision>
  <dcterms:created xsi:type="dcterms:W3CDTF">2017-11-07T04:44:24Z</dcterms:created>
  <dcterms:modified xsi:type="dcterms:W3CDTF">2019-10-16T01:23:19Z</dcterms:modified>
</cp:coreProperties>
</file>