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7" y="767806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274158">
            <a:off x="1786821" y="2279026"/>
            <a:ext cx="5570361" cy="3778954"/>
            <a:chOff x="1786822" y="2187586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2" t="14072" r="17888" b="4859"/>
            <a:stretch/>
          </p:blipFill>
          <p:spPr>
            <a:xfrm>
              <a:off x="2706616" y="2416628"/>
              <a:ext cx="3733375" cy="256032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22" y="2187586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23463" y="158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2000">
        <p14:warp dir="in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14010" y="1645089"/>
            <a:ext cx="3516382" cy="3544683"/>
            <a:chOff x="199739" y="1866651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15178" r="52500" b="27740"/>
            <a:stretch/>
          </p:blipFill>
          <p:spPr>
            <a:xfrm>
              <a:off x="440891" y="2004637"/>
              <a:ext cx="3183789" cy="2863198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39" y="1866651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5103627" y="1422514"/>
            <a:ext cx="3446343" cy="3767258"/>
            <a:chOff x="5064439" y="1422514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00" t="18849" r="13428" b="31267"/>
            <a:stretch/>
          </p:blipFill>
          <p:spPr>
            <a:xfrm>
              <a:off x="5225144" y="1798988"/>
              <a:ext cx="2979786" cy="2506463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439" y="1422514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382602" y="4544344"/>
            <a:ext cx="2454159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抖肩舞開始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650080" y="4543692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賣力演出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388085" y="4530495"/>
            <a:ext cx="271067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看我的蜜大腿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t="15852" r="19714" b="6646"/>
          <a:stretch/>
        </p:blipFill>
        <p:spPr>
          <a:xfrm rot="21402588">
            <a:off x="127324" y="1639175"/>
            <a:ext cx="2932216" cy="2272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" t="27199" r="54429" b="13497"/>
          <a:stretch/>
        </p:blipFill>
        <p:spPr>
          <a:xfrm>
            <a:off x="3401148" y="1528140"/>
            <a:ext cx="2855482" cy="249500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4" t="10927"/>
          <a:stretch/>
        </p:blipFill>
        <p:spPr>
          <a:xfrm rot="352847">
            <a:off x="6428086" y="1462614"/>
            <a:ext cx="2442754" cy="2626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23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2019-12-25T01:24:27Z</dcterms:modified>
</cp:coreProperties>
</file>