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00CC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1185931" y="2200650"/>
            <a:ext cx="5570361" cy="3778954"/>
            <a:chOff x="2021954" y="1847953"/>
            <a:chExt cx="5570361" cy="3778954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4" t="31391" r="17544" b="4551"/>
            <a:stretch/>
          </p:blipFill>
          <p:spPr>
            <a:xfrm>
              <a:off x="2745145" y="2449178"/>
              <a:ext cx="3929976" cy="2337637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1954" y="1847953"/>
              <a:ext cx="5570361" cy="3778954"/>
            </a:xfrm>
            <a:prstGeom prst="rect">
              <a:avLst/>
            </a:prstGeom>
          </p:spPr>
        </p:pic>
      </p:grpSp>
      <p:pic>
        <p:nvPicPr>
          <p:cNvPr id="4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756292" y="3026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">
        <p:split orient="vert"/>
      </p:transition>
    </mc:Choice>
    <mc:Fallback xmlns="">
      <p:transition spd="slow" advTm="5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1" t="18849" r="8770" b="13952"/>
          <a:stretch/>
        </p:blipFill>
        <p:spPr>
          <a:xfrm>
            <a:off x="862150" y="2335698"/>
            <a:ext cx="2965268" cy="245837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64" y="2108474"/>
            <a:ext cx="3516382" cy="3544683"/>
          </a:xfrm>
          <a:prstGeom prst="rect">
            <a:avLst/>
          </a:prstGeom>
          <a:effectLst/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8" t="38622" r="50321" b="18525"/>
          <a:stretch/>
        </p:blipFill>
        <p:spPr>
          <a:xfrm>
            <a:off x="5085887" y="2335698"/>
            <a:ext cx="2843267" cy="2508069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102" y="1885899"/>
            <a:ext cx="3446343" cy="376725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49003" y="-54512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奮力</a:t>
            </a:r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舞動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340540" y="4676238"/>
            <a:ext cx="2111129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賣力演</a:t>
            </a:r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00" t="9001" r="287" b="1713"/>
          <a:stretch/>
        </p:blipFill>
        <p:spPr>
          <a:xfrm>
            <a:off x="-217239" y="1167804"/>
            <a:ext cx="3042163" cy="29005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82"/>
          <a:stretch/>
        </p:blipFill>
        <p:spPr>
          <a:xfrm>
            <a:off x="6325006" y="1388433"/>
            <a:ext cx="2874048" cy="290051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92D050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603" y="1413498"/>
            <a:ext cx="2921366" cy="2900512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Shape 4"/>
          <p:cNvSpPr txBox="1"/>
          <p:nvPr/>
        </p:nvSpPr>
        <p:spPr>
          <a:xfrm>
            <a:off x="6592782" y="4691143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看 </a:t>
            </a:r>
            <a:endParaRPr lang="en-US" sz="320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030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538</TotalTime>
  <Words>17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29</cp:revision>
  <dcterms:created xsi:type="dcterms:W3CDTF">2017-11-27T07:14:05Z</dcterms:created>
  <dcterms:modified xsi:type="dcterms:W3CDTF">2019-12-25T01:28:42Z</dcterms:modified>
</cp:coreProperties>
</file>