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CCB3"/>
    <a:srgbClr val="FF3399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>
        <p:scale>
          <a:sx n="76" d="100"/>
          <a:sy n="76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786822" y="2163972"/>
            <a:ext cx="5570361" cy="3778954"/>
            <a:chOff x="1786822" y="1965006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145" y="2427486"/>
              <a:ext cx="3317963" cy="236658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1965006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2383" y="137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88" b="29815"/>
          <a:stretch/>
        </p:blipFill>
        <p:spPr>
          <a:xfrm>
            <a:off x="1010754" y="1652441"/>
            <a:ext cx="2929234" cy="291801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34CC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34CCB3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7" y="1450393"/>
            <a:ext cx="3516382" cy="3544683"/>
          </a:xfrm>
          <a:prstGeom prst="rect">
            <a:avLst/>
          </a:prstGeom>
          <a:effectLst/>
        </p:spPr>
      </p:pic>
      <p:grpSp>
        <p:nvGrpSpPr>
          <p:cNvPr id="4" name="群組 3"/>
          <p:cNvGrpSpPr/>
          <p:nvPr/>
        </p:nvGrpSpPr>
        <p:grpSpPr>
          <a:xfrm>
            <a:off x="5548848" y="1227818"/>
            <a:ext cx="3446343" cy="3767258"/>
            <a:chOff x="5409148" y="1227818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4" t="15847" r="44660" b="18702"/>
            <a:stretch/>
          </p:blipFill>
          <p:spPr>
            <a:xfrm>
              <a:off x="5594747" y="1743881"/>
              <a:ext cx="2883048" cy="247270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148" y="122781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精彩的演出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自由發揮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69081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36405" r="43285" b="21632"/>
          <a:stretch/>
        </p:blipFill>
        <p:spPr>
          <a:xfrm>
            <a:off x="341926" y="2037805"/>
            <a:ext cx="2780097" cy="24166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26986" r="67144" b="31265"/>
          <a:stretch/>
        </p:blipFill>
        <p:spPr>
          <a:xfrm>
            <a:off x="3571213" y="2037806"/>
            <a:ext cx="2555267" cy="24035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45611" r="48859" b="13924"/>
          <a:stretch/>
        </p:blipFill>
        <p:spPr>
          <a:xfrm>
            <a:off x="6237629" y="1985553"/>
            <a:ext cx="2638697" cy="24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2019-12-25T01:27:48Z</dcterms:modified>
</cp:coreProperties>
</file>