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2716387"/>
            <a:ext cx="5570361" cy="37789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21320" r="-8831" b="-15808"/>
          <a:stretch/>
        </p:blipFill>
        <p:spPr>
          <a:xfrm>
            <a:off x="2942167" y="3116431"/>
            <a:ext cx="3824393" cy="29788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Go</a:t>
            </a:r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體表會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Happy 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2383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000">
        <p:cut/>
      </p:transition>
    </mc:Choice>
    <mc:Fallback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463949" y="1171818"/>
            <a:ext cx="4042324" cy="4447667"/>
            <a:chOff x="4781006" y="1540846"/>
            <a:chExt cx="4042324" cy="444766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74" t="-18615" r="-158333" b="-5429"/>
            <a:stretch/>
          </p:blipFill>
          <p:spPr>
            <a:xfrm>
              <a:off x="4781006" y="2155371"/>
              <a:ext cx="3866605" cy="32004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6" t="31003" r="26363" b="15870"/>
            <a:stretch/>
          </p:blipFill>
          <p:spPr>
            <a:xfrm>
              <a:off x="5003453" y="2046930"/>
              <a:ext cx="3448216" cy="330884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006" y="1540846"/>
              <a:ext cx="4042324" cy="4447667"/>
            </a:xfrm>
            <a:prstGeom prst="rect">
              <a:avLst/>
            </a:prstGeom>
            <a:effectLst/>
          </p:spPr>
        </p:pic>
      </p:grpSp>
      <p:grpSp>
        <p:nvGrpSpPr>
          <p:cNvPr id="7" name="群組 6"/>
          <p:cNvGrpSpPr/>
          <p:nvPr/>
        </p:nvGrpSpPr>
        <p:grpSpPr>
          <a:xfrm>
            <a:off x="137940" y="1811088"/>
            <a:ext cx="3516382" cy="3544683"/>
            <a:chOff x="137940" y="181108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5" t="10839" r="26363" b="9228"/>
            <a:stretch/>
          </p:blipFill>
          <p:spPr>
            <a:xfrm>
              <a:off x="520609" y="2046930"/>
              <a:ext cx="2997145" cy="269744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40" y="1811088"/>
              <a:ext cx="3516382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70C0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0070C0"/>
              </a:solidFill>
              <a:latin typeface="文鼎超顏楷" panose="020B0609010101010101" pitchFamily="49" charset="-120"/>
              <a:ea typeface="文鼎超顏楷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文鼎超顏楷" panose="020B0609010101010101" pitchFamily="49" charset="-120"/>
                <a:ea typeface="文鼎超顏楷" panose="020B0609010101010101" pitchFamily="49" charset="-120"/>
              </a:rPr>
              <a:t>賣力</a:t>
            </a:r>
            <a:r>
              <a:rPr lang="zh-TW" altLang="en-US" sz="3200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文鼎超顏楷" panose="020B0609010101010101" pitchFamily="49" charset="-120"/>
                <a:ea typeface="文鼎超顏楷" panose="020B0609010101010101" pitchFamily="49" charset="-120"/>
              </a:rPr>
              <a:t>的</a:t>
            </a:r>
            <a:r>
              <a:rPr lang="zh-TW" altLang="en-US" sz="3200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文鼎超顏楷" panose="020B0609010101010101" pitchFamily="49" charset="-120"/>
                <a:ea typeface="文鼎超顏楷" panose="020B0609010101010101" pitchFamily="49" charset="-120"/>
              </a:rPr>
              <a:t>跳</a:t>
            </a:r>
            <a:r>
              <a:rPr lang="zh-TW" altLang="en-US" sz="3200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文鼎超顏楷" panose="020B0609010101010101" pitchFamily="49" charset="-120"/>
                <a:ea typeface="文鼎超顏楷" panose="020B0609010101010101" pitchFamily="49" charset="-120"/>
              </a:rPr>
              <a:t>舞</a:t>
            </a:r>
            <a:endParaRPr lang="en-US" sz="3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11755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文鼎超顏楷" panose="020B0609010101010101" pitchFamily="49" charset="-120"/>
                <a:ea typeface="文鼎超顏楷" panose="020B0609010101010101" pitchFamily="49" charset="-120"/>
              </a:rPr>
              <a:t>跟我動一</a:t>
            </a:r>
            <a:r>
              <a:rPr lang="zh-TW" altLang="en-US" sz="3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文鼎超顏楷" panose="020B0609010101010101" pitchFamily="49" charset="-120"/>
                <a:ea typeface="文鼎超顏楷" panose="020B0609010101010101" pitchFamily="49" charset="-120"/>
              </a:rPr>
              <a:t>動</a:t>
            </a:r>
            <a:endParaRPr lang="en-US" sz="32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07437" y="4691143"/>
            <a:ext cx="1999091" cy="11610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文鼎超顏楷" panose="020B0609010101010101" pitchFamily="49" charset="-120"/>
                <a:ea typeface="文鼎超顏楷" panose="020B0609010101010101" pitchFamily="49" charset="-120"/>
              </a:rPr>
              <a:t>看密我密大腿</a:t>
            </a:r>
            <a:endParaRPr lang="en-US" sz="3200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1263" r="477" b="1879"/>
          <a:stretch/>
        </p:blipFill>
        <p:spPr>
          <a:xfrm>
            <a:off x="77900" y="2070849"/>
            <a:ext cx="3052483" cy="1990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t="1" r="963" b="-89"/>
          <a:stretch/>
        </p:blipFill>
        <p:spPr>
          <a:xfrm>
            <a:off x="3407437" y="2124635"/>
            <a:ext cx="2931460" cy="1963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-430" r="570" b="1398"/>
          <a:stretch/>
        </p:blipFill>
        <p:spPr>
          <a:xfrm>
            <a:off x="6615951" y="2164978"/>
            <a:ext cx="2351889" cy="192292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06292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25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文鼎中特廣告體</vt:lpstr>
      <vt:lpstr>文鼎超顏楷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2019-12-25T01:27:38Z</dcterms:modified>
</cp:coreProperties>
</file>