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15364">
            <a:off x="1004074" y="2575290"/>
            <a:ext cx="5986329" cy="4061148"/>
            <a:chOff x="940526" y="2130646"/>
            <a:chExt cx="5986329" cy="406114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869" y="2313526"/>
              <a:ext cx="4814610" cy="321259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26" y="2130646"/>
              <a:ext cx="5986329" cy="4061148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1292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374" y="56715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90261" y="1528912"/>
            <a:ext cx="4388313" cy="3544683"/>
            <a:chOff x="490261" y="1528912"/>
            <a:chExt cx="4388313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20" r="35067" b="17370"/>
            <a:stretch/>
          </p:blipFill>
          <p:spPr>
            <a:xfrm>
              <a:off x="1132920" y="1721224"/>
              <a:ext cx="3461658" cy="316005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61" y="1528912"/>
              <a:ext cx="4388313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699431" y="1306337"/>
            <a:ext cx="3446343" cy="3767258"/>
            <a:chOff x="5551714" y="1306337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8" t="24450" r="5846" b="14516"/>
            <a:stretch/>
          </p:blipFill>
          <p:spPr>
            <a:xfrm>
              <a:off x="5551714" y="1759583"/>
              <a:ext cx="3213463" cy="286076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4" y="1306337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59491" y="4463180"/>
            <a:ext cx="2245320" cy="7590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65683" y="446318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表演進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071988" y="4463506"/>
            <a:ext cx="276932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跟我們動一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r="46878"/>
          <a:stretch/>
        </p:blipFill>
        <p:spPr>
          <a:xfrm rot="579252">
            <a:off x="0" y="1031505"/>
            <a:ext cx="2849917" cy="3031117"/>
          </a:xfrm>
          <a:prstGeom prst="ellipse">
            <a:avLst/>
          </a:prstGeom>
          <a:ln>
            <a:solidFill>
              <a:srgbClr val="9900CC"/>
            </a:solidFill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19225" r="37791"/>
          <a:stretch/>
        </p:blipFill>
        <p:spPr>
          <a:xfrm rot="21313107">
            <a:off x="2849917" y="1072581"/>
            <a:ext cx="2899955" cy="3123718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30893" r="29223"/>
          <a:stretch/>
        </p:blipFill>
        <p:spPr>
          <a:xfrm rot="314046">
            <a:off x="5899994" y="1072581"/>
            <a:ext cx="3244006" cy="325724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1" y="1313952"/>
            <a:ext cx="6390945" cy="42644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0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文鼎超圓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2019-12-25T01:28:10Z</dcterms:modified>
</cp:coreProperties>
</file>