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045028" y="2284631"/>
            <a:ext cx="5570361" cy="3778954"/>
            <a:chOff x="1254034" y="2167065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2" t="12212" r="24571" b="10928"/>
            <a:stretch/>
          </p:blipFill>
          <p:spPr>
            <a:xfrm>
              <a:off x="1548377" y="2455817"/>
              <a:ext cx="4697883" cy="282012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034" y="2167065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15389" y="76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5264695" y="1986302"/>
            <a:ext cx="3446343" cy="3767258"/>
            <a:chOff x="5264695" y="1986302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82" t="32589" r="-441" b="11873"/>
            <a:stretch/>
          </p:blipFill>
          <p:spPr>
            <a:xfrm>
              <a:off x="5264695" y="2541939"/>
              <a:ext cx="3193505" cy="2655985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695" y="1986302"/>
              <a:ext cx="3446343" cy="3767258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197042" y="1986303"/>
            <a:ext cx="3516382" cy="3544683"/>
            <a:chOff x="1197042" y="1986303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" t="31487" r="43676" b="20027"/>
            <a:stretch/>
          </p:blipFill>
          <p:spPr>
            <a:xfrm>
              <a:off x="1602208" y="2272553"/>
              <a:ext cx="2992370" cy="2322822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042" y="1986303"/>
              <a:ext cx="3516382" cy="3544683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341927" y="4691143"/>
            <a:ext cx="2261762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好看的跳舞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62153" y="4676564"/>
            <a:ext cx="2414173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好笑的跳舞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4036423" y="4676564"/>
            <a:ext cx="1496043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0" t="18484" r="1324" b="-1352"/>
          <a:stretch/>
        </p:blipFill>
        <p:spPr>
          <a:xfrm>
            <a:off x="0" y="1496488"/>
            <a:ext cx="3315398" cy="31800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33030" r="52058" b="-1"/>
          <a:stretch/>
        </p:blipFill>
        <p:spPr>
          <a:xfrm>
            <a:off x="3533375" y="1869142"/>
            <a:ext cx="2847676" cy="2662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38981" r="17646" b="4379"/>
          <a:stretch/>
        </p:blipFill>
        <p:spPr>
          <a:xfrm>
            <a:off x="6287637" y="2431406"/>
            <a:ext cx="2848345" cy="13102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93" y="1481656"/>
            <a:ext cx="7197635" cy="4344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0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2019-12-25T01:29:21Z</dcterms:modified>
</cp:coreProperties>
</file>