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0066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000">
        <p15:prstTrans prst="fallOver"/>
      </p:transition>
    </mc:Choice>
    <mc:Fallback>
      <p:transition spd="slow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000">
        <p15:prstTrans prst="fallOver"/>
      </p:transition>
    </mc:Choice>
    <mc:Fallback>
      <p:transition spd="slow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000">
        <p15:prstTrans prst="fallOver"/>
      </p:transition>
    </mc:Choice>
    <mc:Fallback>
      <p:transition spd="slow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000">
        <p15:prstTrans prst="fallOver"/>
      </p:transition>
    </mc:Choice>
    <mc:Fallback>
      <p:transition spd="slow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000">
        <p15:prstTrans prst="fallOver"/>
      </p:transition>
    </mc:Choice>
    <mc:Fallback>
      <p:transition spd="slow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000">
        <p15:prstTrans prst="fallOver"/>
      </p:transition>
    </mc:Choice>
    <mc:Fallback>
      <p:transition spd="slow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000">
        <p15:prstTrans prst="fallOver"/>
      </p:transition>
    </mc:Choice>
    <mc:Fallback>
      <p:transition spd="slow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000">
        <p15:prstTrans prst="fallOver"/>
      </p:transition>
    </mc:Choice>
    <mc:Fallback>
      <p:transition spd="slow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000">
        <p15:prstTrans prst="fallOver"/>
      </p:transition>
    </mc:Choice>
    <mc:Fallback>
      <p:transition spd="slow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000">
        <p15:prstTrans prst="fallOver"/>
      </p:transition>
    </mc:Choice>
    <mc:Fallback>
      <p:transition spd="slow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000">
        <p15:prstTrans prst="fallOver"/>
      </p:transition>
    </mc:Choice>
    <mc:Fallback>
      <p:transition spd="slow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000">
        <p15:prstTrans prst="fallOver"/>
      </p:transition>
    </mc:Choice>
    <mc:Fallback>
      <p:transition spd="slow" advTm="2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1786822" y="2036590"/>
            <a:ext cx="5570361" cy="3778954"/>
            <a:chOff x="1433349" y="2036590"/>
            <a:chExt cx="5570361" cy="3778954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72" t="11422" r="7530"/>
            <a:stretch/>
          </p:blipFill>
          <p:spPr>
            <a:xfrm>
              <a:off x="2181497" y="2330579"/>
              <a:ext cx="4074066" cy="2877466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3349" y="2036590"/>
              <a:ext cx="5570361" cy="3778954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5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12182" y="1090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000">
        <p15:prstTrans prst="fallOver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5028710" y="1437479"/>
            <a:ext cx="3833068" cy="3767258"/>
            <a:chOff x="5028710" y="1437479"/>
            <a:chExt cx="3833068" cy="3767258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692" t="11963" b="1415"/>
            <a:stretch/>
          </p:blipFill>
          <p:spPr>
            <a:xfrm>
              <a:off x="5097468" y="1915438"/>
              <a:ext cx="3362964" cy="2996196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8710" y="1437479"/>
              <a:ext cx="3833068" cy="3767258"/>
            </a:xfrm>
            <a:prstGeom prst="rect">
              <a:avLst/>
            </a:prstGeom>
            <a:effectLst/>
          </p:spPr>
        </p:pic>
      </p:grpSp>
      <p:grpSp>
        <p:nvGrpSpPr>
          <p:cNvPr id="2" name="群組 1"/>
          <p:cNvGrpSpPr/>
          <p:nvPr/>
        </p:nvGrpSpPr>
        <p:grpSpPr>
          <a:xfrm>
            <a:off x="876094" y="1660054"/>
            <a:ext cx="3516382" cy="3544683"/>
            <a:chOff x="876094" y="1660054"/>
            <a:chExt cx="3516382" cy="3544683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8" t="19845" r="43761" b="17300"/>
            <a:stretch/>
          </p:blipFill>
          <p:spPr>
            <a:xfrm>
              <a:off x="1215406" y="1915438"/>
              <a:ext cx="3046765" cy="2583025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094" y="1660054"/>
              <a:ext cx="3516382" cy="3544683"/>
            </a:xfrm>
            <a:prstGeom prst="rect">
              <a:avLst/>
            </a:prstGeom>
            <a:effectLst/>
          </p:spPr>
        </p:pic>
      </p:grpSp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000">
        <p15:prstTrans prst="crush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8000" dirty="0" smtClean="0">
                <a:solidFill>
                  <a:srgbClr val="FF0066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演出超精彩</a:t>
            </a:r>
            <a:endParaRPr lang="zh-TW" altLang="en-US" sz="8000" dirty="0">
              <a:solidFill>
                <a:srgbClr val="CC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走一</a:t>
            </a:r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走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動一</a:t>
            </a:r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836913" y="4560515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跳一</a:t>
            </a:r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跳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4" t="48694" r="38644" b="4611"/>
          <a:stretch/>
        </p:blipFill>
        <p:spPr>
          <a:xfrm>
            <a:off x="248194" y="2468880"/>
            <a:ext cx="2873830" cy="21161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9" t="50034" r="74278" b="14528"/>
          <a:stretch/>
        </p:blipFill>
        <p:spPr>
          <a:xfrm>
            <a:off x="3501064" y="2416690"/>
            <a:ext cx="2031402" cy="2168373"/>
          </a:xfrm>
          <a:prstGeom prst="ellipse">
            <a:avLst/>
          </a:prstGeom>
          <a:ln w="635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2" t="41115" r="69806" b="17770"/>
          <a:stretch/>
        </p:blipFill>
        <p:spPr>
          <a:xfrm>
            <a:off x="6139542" y="2423159"/>
            <a:ext cx="2442754" cy="22076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2000">
        <p15:prstTrans prst="pageCurlDouble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  <a:ln w="228600" cap="sq" cmpd="thickThin">
            <a:solidFill>
              <a:srgbClr val="CC00CC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266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2000">
        <p14:vortex dir="r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542</TotalTime>
  <Words>21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2" baseType="lpstr">
      <vt:lpstr>文鼎甜妞體P</vt:lpstr>
      <vt:lpstr>書法家中楷體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29</cp:revision>
  <dcterms:created xsi:type="dcterms:W3CDTF">2017-11-27T07:14:05Z</dcterms:created>
  <dcterms:modified xsi:type="dcterms:W3CDTF">2019-12-25T01:29:09Z</dcterms:modified>
</cp:coreProperties>
</file>