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222418">
            <a:off x="1982763" y="2215858"/>
            <a:ext cx="5570361" cy="3778954"/>
            <a:chOff x="1786822" y="2266244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" t="34070" r="25450" b="1"/>
            <a:stretch/>
          </p:blipFill>
          <p:spPr>
            <a:xfrm>
              <a:off x="2660442" y="2783541"/>
              <a:ext cx="3942061" cy="245433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266244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4659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02885" y="2355541"/>
            <a:ext cx="3516382" cy="3544683"/>
            <a:chOff x="602885" y="235554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22452" r="49706" b="21349"/>
            <a:stretch/>
          </p:blipFill>
          <p:spPr>
            <a:xfrm>
              <a:off x="929456" y="2555402"/>
              <a:ext cx="3096664" cy="271357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85" y="2355541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942226" y="2132966"/>
            <a:ext cx="3446343" cy="3767258"/>
            <a:chOff x="5428498" y="202855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3" t="21397" r="15297" b="31665"/>
            <a:stretch/>
          </p:blipFill>
          <p:spPr>
            <a:xfrm>
              <a:off x="5590904" y="2355541"/>
              <a:ext cx="2808513" cy="280851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498" y="202855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91143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跳一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38760" r="21000" b="642"/>
          <a:stretch/>
        </p:blipFill>
        <p:spPr>
          <a:xfrm>
            <a:off x="211081" y="2246811"/>
            <a:ext cx="2728061" cy="2168968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38547" r="14571" b="-2"/>
          <a:stretch/>
        </p:blipFill>
        <p:spPr>
          <a:xfrm>
            <a:off x="3270612" y="2494739"/>
            <a:ext cx="2677027" cy="192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C00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2" t="20721" r="9916"/>
          <a:stretch/>
        </p:blipFill>
        <p:spPr>
          <a:xfrm>
            <a:off x="6431752" y="2246811"/>
            <a:ext cx="2051244" cy="2143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>
        <p14:shred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6667"/>
            </a:avLst>
          </a:prstGeom>
          <a:ln>
            <a:solidFill>
              <a:srgbClr val="99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2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14:window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2019-12-25T01:29:01Z</dcterms:modified>
</cp:coreProperties>
</file>