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179871">
            <a:off x="1544667" y="2107584"/>
            <a:ext cx="5715030" cy="3877098"/>
            <a:chOff x="617205" y="2081459"/>
            <a:chExt cx="5715030" cy="387709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5" t="37260" r="32429" b="18850"/>
            <a:stretch/>
          </p:blipFill>
          <p:spPr>
            <a:xfrm>
              <a:off x="1815738" y="2664823"/>
              <a:ext cx="3317965" cy="235954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05" y="2081459"/>
              <a:ext cx="5715030" cy="3877098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170" y="238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">
        <p14:flash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9987" y="18147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283796">
            <a:off x="291675" y="1242525"/>
            <a:ext cx="3659652" cy="3689106"/>
            <a:chOff x="648655" y="1216399"/>
            <a:chExt cx="3659652" cy="368910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55" y="1216399"/>
              <a:ext cx="3659652" cy="3689106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5" t="17383" r="52794" b="27078"/>
            <a:stretch/>
          </p:blipFill>
          <p:spPr>
            <a:xfrm>
              <a:off x="1107646" y="1454866"/>
              <a:ext cx="3020217" cy="2503180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 rot="247989">
            <a:off x="5133058" y="953587"/>
            <a:ext cx="3854188" cy="4004168"/>
            <a:chOff x="4767298" y="901337"/>
            <a:chExt cx="3854188" cy="400416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9" t="24204" r="11855" b="17348"/>
            <a:stretch/>
          </p:blipFill>
          <p:spPr>
            <a:xfrm>
              <a:off x="5016137" y="1454866"/>
              <a:ext cx="3187336" cy="250318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298" y="901337"/>
              <a:ext cx="3854188" cy="400416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2386797" cy="79525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跳一跳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動一動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5" t="32979" r="13859" b="8144"/>
          <a:stretch/>
        </p:blipFill>
        <p:spPr>
          <a:xfrm rot="226183">
            <a:off x="180593" y="1031504"/>
            <a:ext cx="2649468" cy="3475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21262" r="21562" b="10854"/>
          <a:stretch/>
        </p:blipFill>
        <p:spPr>
          <a:xfrm rot="21333836">
            <a:off x="3039456" y="1031505"/>
            <a:ext cx="2739130" cy="3475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7197" r="4286" b="-419"/>
          <a:stretch/>
        </p:blipFill>
        <p:spPr>
          <a:xfrm rot="210404">
            <a:off x="6012301" y="1020992"/>
            <a:ext cx="3056155" cy="3475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ractur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00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2019-12-25T01:26:13Z</dcterms:modified>
</cp:coreProperties>
</file>