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392153">
            <a:off x="1719638" y="2050869"/>
            <a:ext cx="5704730" cy="3764624"/>
            <a:chOff x="1662721" y="185365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1" t="45591" r="33715" b="9214"/>
            <a:stretch/>
          </p:blipFill>
          <p:spPr>
            <a:xfrm>
              <a:off x="2312125" y="2037806"/>
              <a:ext cx="4271555" cy="275751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721" y="1853659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0485" y="302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894620" y="1408211"/>
            <a:ext cx="3446343" cy="3767258"/>
            <a:chOff x="4894620" y="1408211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6" t="26985" r="16000" b="33859"/>
            <a:stretch/>
          </p:blipFill>
          <p:spPr>
            <a:xfrm>
              <a:off x="5076375" y="1856335"/>
              <a:ext cx="3082835" cy="238909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69" r="4169"/>
            <a:stretch/>
          </p:blipFill>
          <p:spPr>
            <a:xfrm>
              <a:off x="4894620" y="1408211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>
            <a:off x="327378" y="1856335"/>
            <a:ext cx="3745786" cy="3544683"/>
            <a:chOff x="327378" y="1856335"/>
            <a:chExt cx="3745786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4" t="27196" r="52980" b="31694"/>
            <a:stretch/>
          </p:blipFill>
          <p:spPr>
            <a:xfrm>
              <a:off x="705394" y="2063931"/>
              <a:ext cx="3367770" cy="245581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856335"/>
              <a:ext cx="3745786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跳一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跳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頒獎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蜜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6" r="52429" b="15852"/>
          <a:stretch/>
        </p:blipFill>
        <p:spPr>
          <a:xfrm>
            <a:off x="2956000" y="1737360"/>
            <a:ext cx="3206708" cy="2036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53532" r="56572" b="9643"/>
          <a:stretch/>
        </p:blipFill>
        <p:spPr>
          <a:xfrm>
            <a:off x="211421" y="1832321"/>
            <a:ext cx="2707806" cy="194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8" t="44327" r="30140" b="15851"/>
          <a:stretch/>
        </p:blipFill>
        <p:spPr>
          <a:xfrm>
            <a:off x="6191794" y="1670801"/>
            <a:ext cx="2965269" cy="210312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43" y="1403279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cademy Engraved LET" pitchFamily="2" charset="0"/>
                <a:ea typeface="清松手寫體1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cademy Engraved LET" pitchFamily="2" charset="0"/>
                <a:ea typeface="清松手寫體1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cademy Engraved LET" pitchFamily="2" charset="0"/>
                <a:ea typeface="清松手寫體1" panose="00000500000000000000" pitchFamily="2" charset="-120"/>
              </a:rPr>
              <a:t>END</a:t>
            </a:r>
            <a:endParaRPr lang="zh-TW" alt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Academy Engraved LET" pitchFamily="2" charset="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5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清松手寫體1</vt:lpstr>
      <vt:lpstr>微軟正黑體</vt:lpstr>
      <vt:lpstr>新細明體</vt:lpstr>
      <vt:lpstr>Academy Engraved LET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2019-12-25T01:28:06Z</dcterms:modified>
</cp:coreProperties>
</file>