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42401" r="17429" b="8144"/>
          <a:stretch/>
        </p:blipFill>
        <p:spPr>
          <a:xfrm>
            <a:off x="2145267" y="2702860"/>
            <a:ext cx="4656975" cy="25613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0" y="1968082"/>
            <a:ext cx="6983708" cy="473777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577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9565" r="49791" b="13087"/>
          <a:stretch/>
        </p:blipFill>
        <p:spPr>
          <a:xfrm>
            <a:off x="1035425" y="1998974"/>
            <a:ext cx="3082086" cy="33566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 t="16720" r="14264" b="33471"/>
          <a:stretch/>
        </p:blipFill>
        <p:spPr>
          <a:xfrm>
            <a:off x="5077117" y="2111188"/>
            <a:ext cx="3021155" cy="27982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1" y="1904969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17" y="1682394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708931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帥氣進場</a:t>
            </a:r>
            <a:endParaRPr lang="en-US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活力十足</a:t>
            </a:r>
            <a:endParaRPr lang="en-US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54419" y="4676726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俏皮舞蹈</a:t>
            </a:r>
            <a:endParaRPr lang="en-US" sz="3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t="46077" r="33991" b="17276"/>
          <a:stretch/>
        </p:blipFill>
        <p:spPr>
          <a:xfrm rot="295698">
            <a:off x="162011" y="1913280"/>
            <a:ext cx="2951170" cy="2059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 r="51471" b="10990"/>
          <a:stretch/>
        </p:blipFill>
        <p:spPr>
          <a:xfrm rot="21428061">
            <a:off x="3406419" y="1545619"/>
            <a:ext cx="2579389" cy="2235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5" t="21349" b="10990"/>
          <a:stretch/>
        </p:blipFill>
        <p:spPr>
          <a:xfrm rot="183780">
            <a:off x="6250117" y="1928837"/>
            <a:ext cx="2703385" cy="2095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259587"/>
            <a:ext cx="6217920" cy="414896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886892" y="254554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B0F0"/>
                </a:solidFill>
                <a:latin typeface="Jokerman LET" pitchFamily="2" charset="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00B0F0"/>
                </a:solidFill>
                <a:latin typeface="Jokerman LET" pitchFamily="2" charset="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  <a:latin typeface="Jokerman LET" pitchFamily="2" charset="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rgbClr val="00B0F0"/>
              </a:solidFill>
              <a:latin typeface="Jokerman LET" pitchFamily="2" charset="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5669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文鼎甜妞體P</vt:lpstr>
      <vt:lpstr>文鼎粗鋼筆行楷</vt:lpstr>
      <vt:lpstr>清松手寫體1</vt:lpstr>
      <vt:lpstr>微軟正黑體</vt:lpstr>
      <vt:lpstr>新細明體</vt:lpstr>
      <vt:lpstr>Arial</vt:lpstr>
      <vt:lpstr>Calibri</vt:lpstr>
      <vt:lpstr>Calibri Light</vt:lpstr>
      <vt:lpstr>Jokerman LET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2019-12-25T01:28:37Z</dcterms:modified>
</cp:coreProperties>
</file>