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CC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4000" advTm="2000">
        <p14:vortex dir="r"/>
      </p:transition>
    </mc:Choice>
    <mc:Fallback>
      <p:transition spd="slow" advTm="2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1" r="9479"/>
          <a:stretch/>
        </p:blipFill>
        <p:spPr>
          <a:xfrm>
            <a:off x="2607718" y="2347706"/>
            <a:ext cx="4545470" cy="295409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904" y="2101225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7496" y="1328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59" t="26984" r="13856" b="19277"/>
          <a:stretch/>
        </p:blipFill>
        <p:spPr>
          <a:xfrm>
            <a:off x="4736656" y="1678686"/>
            <a:ext cx="2865927" cy="261580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7" t="15210" r="52143" b="29554"/>
          <a:stretch/>
        </p:blipFill>
        <p:spPr>
          <a:xfrm>
            <a:off x="627017" y="1799489"/>
            <a:ext cx="3200400" cy="287701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78" y="1618870"/>
            <a:ext cx="3516382" cy="3544683"/>
          </a:xfrm>
          <a:prstGeom prst="rect">
            <a:avLst/>
          </a:prstGeom>
          <a:effectLst/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78" y="1210675"/>
            <a:ext cx="3446343" cy="376725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進場開始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跳啊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跳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甩啊甩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7" t="31481" r="12429" b="5147"/>
          <a:stretch/>
        </p:blipFill>
        <p:spPr>
          <a:xfrm rot="1563172">
            <a:off x="537870" y="2030518"/>
            <a:ext cx="2788954" cy="2177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00B0F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375" y="2207624"/>
            <a:ext cx="2580042" cy="21775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8299">
            <a:off x="6357649" y="1998617"/>
            <a:ext cx="2518677" cy="2241381"/>
          </a:xfrm>
          <a:prstGeom prst="ellipse">
            <a:avLst/>
          </a:prstGeom>
          <a:ln w="190500" cap="rnd">
            <a:solidFill>
              <a:srgbClr val="92D050"/>
            </a:solidFill>
            <a:prstDash val="solid"/>
          </a:ln>
          <a:effectLst>
            <a:outerShdw blurRad="127000" algn="bl" rotWithShape="0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2000">
        <p14:honeycomb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THE</a:t>
            </a:r>
            <a:r>
              <a:rPr lang="zh-TW" altLang="en-US" sz="4400" dirty="0" smtClean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 </a:t>
            </a:r>
            <a:r>
              <a:rPr lang="en-US" altLang="zh-TW" sz="4400" dirty="0" smtClean="0">
                <a:solidFill>
                  <a:srgbClr val="00B0F0"/>
                </a:solidFill>
                <a:latin typeface="文鼎俏黑體P" panose="020B0602010101010101" pitchFamily="34" charset="-120"/>
                <a:ea typeface="文鼎俏黑體P" panose="020B0602010101010101" pitchFamily="34" charset="-120"/>
              </a:rPr>
              <a:t>END</a:t>
            </a:r>
            <a:endParaRPr lang="zh-TW" altLang="en-US" sz="4400" dirty="0">
              <a:solidFill>
                <a:srgbClr val="00B0F0"/>
              </a:solidFill>
              <a:latin typeface="文鼎俏黑體P" panose="020B0602010101010101" pitchFamily="34" charset="-120"/>
              <a:ea typeface="文鼎俏黑體P" panose="020B0602010101010101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2588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 advTm="2000">
        <p15:prstTrans prst="origami"/>
      </p:transition>
    </mc:Choice>
    <mc:Fallback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2" baseType="lpstr">
      <vt:lpstr>文鼎俏黑體P</vt:lpstr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2019-12-25T01:28:10Z</dcterms:modified>
</cp:coreProperties>
</file>