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0066"/>
    <a:srgbClr val="CC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" name="applause.wav"/>
          </p:stSnd>
        </p:sndAc>
      </p:transition>
    </mc:Choice>
    <mc:Fallback>
      <p:transition spd="slow" advTm="2000">
        <p:fade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13" name="applause.wav"/>
          </p:stSnd>
        </p:sndAc>
      </p:transition>
    </mc:Choice>
    <mc:Fallback>
      <p:transition spd="slow" advTm="2000">
        <p:fade/>
        <p:sndAc>
          <p:stSnd>
            <p:snd r:embed="rId13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906270" y="2249458"/>
            <a:ext cx="5570361" cy="3778954"/>
            <a:chOff x="1906270" y="2249458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2" t="34050" r="32142" b="11356"/>
            <a:stretch/>
          </p:blipFill>
          <p:spPr>
            <a:xfrm>
              <a:off x="2385802" y="2314402"/>
              <a:ext cx="4323807" cy="333102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270" y="2249458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4" name="applause.wav"/>
          </p:stSnd>
        </p:sndAc>
      </p:transition>
    </mc:Choice>
    <mc:Fallback>
      <p:transition spd="slow" advTm="2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773490" y="2028948"/>
            <a:ext cx="3516382" cy="3544683"/>
            <a:chOff x="4773490" y="2028948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14" t="32337" r="12429" b="16493"/>
            <a:stretch/>
          </p:blipFill>
          <p:spPr>
            <a:xfrm>
              <a:off x="5120892" y="2144557"/>
              <a:ext cx="3004458" cy="312202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490" y="2028948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>
            <a:off x="777425" y="1830754"/>
            <a:ext cx="3605349" cy="3941070"/>
            <a:chOff x="777425" y="1830754"/>
            <a:chExt cx="3605349" cy="394107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5" t="34692" r="45284" b="19919"/>
            <a:stretch/>
          </p:blipFill>
          <p:spPr>
            <a:xfrm>
              <a:off x="979716" y="2335999"/>
              <a:ext cx="3012342" cy="253419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425" y="1830754"/>
              <a:ext cx="3605349" cy="394107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2" name="applause.wav"/>
          </p:stSnd>
        </p:sndAc>
      </p:transition>
    </mc:Choice>
    <mc:Fallback>
      <p:transition spd="slow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99639" y="4710425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準備進場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奮力甩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4193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賣力舞動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8" t="44755" r="31427" b="20134"/>
          <a:stretch/>
        </p:blipFill>
        <p:spPr>
          <a:xfrm>
            <a:off x="341926" y="2191621"/>
            <a:ext cx="2597217" cy="2119121"/>
          </a:xfrm>
          <a:prstGeom prst="ellipse">
            <a:avLst/>
          </a:prstGeom>
          <a:ln w="63500" cap="rnd">
            <a:solidFill>
              <a:srgbClr val="FF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t="46255" r="39143" b="20989"/>
          <a:stretch/>
        </p:blipFill>
        <p:spPr>
          <a:xfrm>
            <a:off x="3361622" y="2242402"/>
            <a:ext cx="2495007" cy="2068340"/>
          </a:xfrm>
          <a:prstGeom prst="rect">
            <a:avLst/>
          </a:prstGeom>
          <a:ln w="127000" cap="rnd">
            <a:solidFill>
              <a:srgbClr val="FF00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 t="20777" r="29144" b="43255"/>
          <a:stretch/>
        </p:blipFill>
        <p:spPr>
          <a:xfrm rot="728011">
            <a:off x="6242821" y="2368107"/>
            <a:ext cx="2478208" cy="1922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900CC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2" name="applause.wav"/>
          </p:stSnd>
        </p:sndAc>
      </p:transition>
    </mc:Choice>
    <mc:Fallback>
      <p:transition spd="slow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  <p:sndAc>
          <p:stSnd>
            <p:snd r:embed="rId2" name="applause.wav"/>
          </p:stSnd>
        </p:sndAc>
      </p:transition>
    </mc:Choice>
    <mc:Fallback>
      <p:transition spd="slow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2019-12-25T01:29:28Z</dcterms:modified>
</cp:coreProperties>
</file>