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2766" r="25857" b="1078"/>
          <a:stretch/>
        </p:blipFill>
        <p:spPr>
          <a:xfrm>
            <a:off x="2788897" y="2040855"/>
            <a:ext cx="3272248" cy="32104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65" y="1861088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35938" y="43547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20953846">
            <a:off x="5016145" y="1703609"/>
            <a:ext cx="3516382" cy="3544683"/>
            <a:chOff x="4946166" y="1982636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1" t="34006" r="28015" b="16363"/>
            <a:stretch/>
          </p:blipFill>
          <p:spPr>
            <a:xfrm>
              <a:off x="5381896" y="2089828"/>
              <a:ext cx="3080651" cy="287405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166" y="1982636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 rot="446683">
            <a:off x="856740" y="1541417"/>
            <a:ext cx="3623820" cy="3869069"/>
            <a:chOff x="647735" y="1643228"/>
            <a:chExt cx="3446343" cy="376725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5" t="22584" r="61429" b="25391"/>
            <a:stretch/>
          </p:blipFill>
          <p:spPr>
            <a:xfrm>
              <a:off x="757647" y="2089828"/>
              <a:ext cx="2926080" cy="287405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35" y="1643228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9801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賣力舞動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精彩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兄弟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r="18160" b="1"/>
          <a:stretch/>
        </p:blipFill>
        <p:spPr>
          <a:xfrm>
            <a:off x="341926" y="2181496"/>
            <a:ext cx="2884600" cy="2339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68305" r="70143" b="3434"/>
          <a:stretch/>
        </p:blipFill>
        <p:spPr>
          <a:xfrm>
            <a:off x="3409514" y="2181497"/>
            <a:ext cx="2716966" cy="2339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33184" r="11857" b="4539"/>
          <a:stretch/>
        </p:blipFill>
        <p:spPr>
          <a:xfrm>
            <a:off x="6304180" y="2181496"/>
            <a:ext cx="2421809" cy="233982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6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0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2019-12-25T01:28:57Z</dcterms:modified>
</cp:coreProperties>
</file>