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4336" r="28811" b="20053"/>
          <a:stretch/>
        </p:blipFill>
        <p:spPr>
          <a:xfrm rot="439841">
            <a:off x="2334612" y="2387524"/>
            <a:ext cx="3971109" cy="28759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41">
            <a:off x="1587276" y="2397326"/>
            <a:ext cx="5570361" cy="38164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3861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5512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 rot="20424129">
            <a:off x="311943" y="1836226"/>
            <a:ext cx="3516382" cy="3544683"/>
            <a:chOff x="327378" y="1618870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97" y="1838034"/>
              <a:ext cx="3282163" cy="254570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18870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874001">
            <a:off x="4925479" y="1724939"/>
            <a:ext cx="3560400" cy="3767258"/>
            <a:chOff x="5583600" y="1396295"/>
            <a:chExt cx="3560400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0" t="39570" r="18098" b="21535"/>
            <a:stretch/>
          </p:blipFill>
          <p:spPr>
            <a:xfrm>
              <a:off x="5786846" y="1838034"/>
              <a:ext cx="3074932" cy="261257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600" y="1396295"/>
              <a:ext cx="3560400" cy="3767258"/>
            </a:xfrm>
            <a:prstGeom prst="rect">
              <a:avLst/>
            </a:prstGeom>
            <a:effectLst/>
          </p:spPr>
        </p:pic>
      </p:grpSp>
      <p:sp>
        <p:nvSpPr>
          <p:cNvPr id="7" name="心形 6"/>
          <p:cNvSpPr/>
          <p:nvPr/>
        </p:nvSpPr>
        <p:spPr>
          <a:xfrm rot="620633">
            <a:off x="3680866" y="1555640"/>
            <a:ext cx="1280160" cy="13009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14:ferris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54934" y="483036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真賣力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963342" y="4830360"/>
            <a:ext cx="1821543" cy="7145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89118" y="4801349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真賣力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t="46896" r="39715"/>
          <a:stretch/>
        </p:blipFill>
        <p:spPr>
          <a:xfrm>
            <a:off x="-40001" y="1451022"/>
            <a:ext cx="3108960" cy="324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33251" r="50418" b="1329"/>
          <a:stretch/>
        </p:blipFill>
        <p:spPr>
          <a:xfrm>
            <a:off x="3368591" y="1436442"/>
            <a:ext cx="3136712" cy="325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-2805" r="38924" b="19279"/>
          <a:stretch/>
        </p:blipFill>
        <p:spPr>
          <a:xfrm>
            <a:off x="6608180" y="1306287"/>
            <a:ext cx="2535820" cy="337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826">
            <a:off x="1224699" y="1210898"/>
            <a:ext cx="6217920" cy="41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7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2019-12-25T01:27:42Z</dcterms:modified>
</cp:coreProperties>
</file>