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7" t="7423" r="18417" b="7524"/>
          <a:stretch/>
        </p:blipFill>
        <p:spPr>
          <a:xfrm>
            <a:off x="1356798" y="1998616"/>
            <a:ext cx="5684083" cy="36916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20" y="1702577"/>
            <a:ext cx="6104965" cy="4787153"/>
          </a:xfrm>
          <a:prstGeom prst="rect">
            <a:avLst/>
          </a:prstGeom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6081" y="63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36191" r="48270" b="12755"/>
          <a:stretch/>
        </p:blipFill>
        <p:spPr>
          <a:xfrm>
            <a:off x="1148086" y="2088960"/>
            <a:ext cx="2992841" cy="31149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4" y="1961325"/>
            <a:ext cx="3516382" cy="3544683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0" t="41164" r="11336" b="11232"/>
          <a:stretch/>
        </p:blipFill>
        <p:spPr>
          <a:xfrm>
            <a:off x="5366806" y="2299447"/>
            <a:ext cx="2930029" cy="290450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35" y="1762828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20" y="76021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710130" y="4633949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衝衝</a:t>
            </a:r>
            <a:r>
              <a:rPr lang="zh-TW" altLang="en-US" sz="4400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</a:t>
            </a:r>
            <a:endParaRPr lang="en-US" sz="4400" b="0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59735" r="63478" b="3848"/>
          <a:stretch/>
        </p:blipFill>
        <p:spPr>
          <a:xfrm>
            <a:off x="318987" y="2142309"/>
            <a:ext cx="2946727" cy="2221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53355" r="62439" b="12068"/>
          <a:stretch/>
        </p:blipFill>
        <p:spPr>
          <a:xfrm>
            <a:off x="3397069" y="2155371"/>
            <a:ext cx="2815999" cy="2208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2489" r="45000" b="38117"/>
          <a:stretch/>
        </p:blipFill>
        <p:spPr>
          <a:xfrm>
            <a:off x="6762313" y="2051520"/>
            <a:ext cx="2037807" cy="2403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3513909" y="463394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</a:rPr>
              <a:t>加油  加油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2019-12-25T01:27:39Z</dcterms:modified>
</cp:coreProperties>
</file>