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639263">
            <a:off x="1786822" y="2106849"/>
            <a:ext cx="5570361" cy="3778954"/>
            <a:chOff x="1786821" y="2054598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070" y="2364378"/>
              <a:ext cx="3941865" cy="263024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1" y="2054598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8502" y="532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3246" y="20382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681510">
            <a:off x="642001" y="1618870"/>
            <a:ext cx="3516382" cy="3544683"/>
            <a:chOff x="860028" y="173015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1" y="1875015"/>
              <a:ext cx="2939142" cy="247491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28" y="173015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1145513">
            <a:off x="4757001" y="1602744"/>
            <a:ext cx="3446343" cy="3767258"/>
            <a:chOff x="4757001" y="1602744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001" y="1602744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" t="10496" r="52742" b="20763"/>
            <a:stretch/>
          </p:blipFill>
          <p:spPr>
            <a:xfrm>
              <a:off x="5121635" y="1950928"/>
              <a:ext cx="2481943" cy="2586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31217" y="4399952"/>
            <a:ext cx="2390727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溜冰</a:t>
            </a:r>
            <a:r>
              <a:rPr lang="zh-TW" alt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舞龍隊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53542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28664" r="17710" b="20196"/>
          <a:stretch/>
        </p:blipFill>
        <p:spPr>
          <a:xfrm rot="574808">
            <a:off x="186585" y="1821310"/>
            <a:ext cx="3484077" cy="20508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78" t="31481" r="71412" b="27405"/>
          <a:stretch/>
        </p:blipFill>
        <p:spPr>
          <a:xfrm>
            <a:off x="831217" y="1599764"/>
            <a:ext cx="5404316" cy="25085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35977" r="44430" b="19919"/>
          <a:stretch/>
        </p:blipFill>
        <p:spPr>
          <a:xfrm rot="21228518">
            <a:off x="6338084" y="1599764"/>
            <a:ext cx="2538242" cy="23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9074">
            <a:off x="1368392" y="1429405"/>
            <a:ext cx="6217920" cy="414896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7824652" y="1626155"/>
            <a:ext cx="1136468" cy="106479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3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2019-12-25T01:28:33Z</dcterms:modified>
</cp:coreProperties>
</file>