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" t="38974" r="74287" b="12426"/>
          <a:stretch/>
        </p:blipFill>
        <p:spPr>
          <a:xfrm>
            <a:off x="2722070" y="2810932"/>
            <a:ext cx="2299063" cy="29652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2" y="2416954"/>
            <a:ext cx="5570361" cy="37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2" t="1927" r="-1857" b="45825"/>
          <a:stretch/>
        </p:blipFill>
        <p:spPr>
          <a:xfrm>
            <a:off x="757646" y="1613013"/>
            <a:ext cx="3086114" cy="273691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" y="1676495"/>
            <a:ext cx="3516382" cy="3544683"/>
          </a:xfrm>
          <a:prstGeom prst="rect">
            <a:avLst/>
          </a:prstGeom>
          <a:effectLst/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26731" r="66930" b="17670"/>
          <a:stretch/>
        </p:blipFill>
        <p:spPr>
          <a:xfrm>
            <a:off x="5953115" y="2073536"/>
            <a:ext cx="2586445" cy="337021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57" y="1676495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415720" y="286132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炸蝦捲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阿婆鐵蛋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魚丸湯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2" r="50659"/>
          <a:stretch/>
        </p:blipFill>
        <p:spPr>
          <a:xfrm>
            <a:off x="-96374" y="1215373"/>
            <a:ext cx="3629749" cy="32919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80" y="1306842"/>
            <a:ext cx="2403565" cy="31748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8" t="28558" r="21440"/>
          <a:stretch/>
        </p:blipFill>
        <p:spPr>
          <a:xfrm>
            <a:off x="7235129" y="1306842"/>
            <a:ext cx="496968" cy="30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17</Words>
  <Application>Microsoft Office PowerPoint</Application>
  <PresentationFormat>如螢幕大小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文鼎粗鋼筆行楷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24</cp:revision>
  <dcterms:created xsi:type="dcterms:W3CDTF">2017-11-27T07:14:05Z</dcterms:created>
  <dcterms:modified xsi:type="dcterms:W3CDTF">2019-12-18T01:25:24Z</dcterms:modified>
</cp:coreProperties>
</file>