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6E6E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p:transition advTm="1000">
    <p:dissolve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">
    <p:dissolve/>
    <p:sndAc>
      <p:stSnd>
        <p:snd r:embed="rId13" name="voltage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551690" y="2276980"/>
            <a:ext cx="5570361" cy="3778954"/>
            <a:chOff x="1904387" y="1937346"/>
            <a:chExt cx="5570361" cy="37789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2703" r="16570"/>
            <a:stretch/>
          </p:blipFill>
          <p:spPr>
            <a:xfrm>
              <a:off x="3010702" y="2939143"/>
              <a:ext cx="3357732" cy="220815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04387" y="1937346"/>
              <a:ext cx="5570361" cy="3778954"/>
            </a:xfrm>
            <a:prstGeom prst="rect">
              <a:avLst/>
            </a:prstGeom>
          </p:spPr>
        </p:pic>
      </p:grpSp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advTm="1000">
    <p:dissolve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-234324" y="-15852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44007" y="1183689"/>
            <a:ext cx="3628484" cy="3657687"/>
            <a:chOff x="544007" y="1183689"/>
            <a:chExt cx="3628484" cy="365768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" t="23559" r="59142" b="27413"/>
            <a:stretch/>
          </p:blipFill>
          <p:spPr>
            <a:xfrm>
              <a:off x="788610" y="1763484"/>
              <a:ext cx="2945183" cy="281437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44007" y="1183689"/>
              <a:ext cx="3628484" cy="3657687"/>
            </a:xfrm>
            <a:prstGeom prst="rect">
              <a:avLst/>
            </a:prstGeom>
            <a:effectLst/>
          </p:spPr>
        </p:pic>
      </p:grpSp>
      <p:grpSp>
        <p:nvGrpSpPr>
          <p:cNvPr id="7" name="群組 6"/>
          <p:cNvGrpSpPr/>
          <p:nvPr/>
        </p:nvGrpSpPr>
        <p:grpSpPr>
          <a:xfrm>
            <a:off x="4352300" y="1236820"/>
            <a:ext cx="3446343" cy="3767258"/>
            <a:chOff x="4709163" y="1082351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29" t="29126" r="16840" b="34478"/>
            <a:stretch/>
          </p:blipFill>
          <p:spPr>
            <a:xfrm>
              <a:off x="5199822" y="2006275"/>
              <a:ext cx="2955684" cy="238284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09163" y="1082351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4" name="文字方塊 3"/>
          <p:cNvSpPr txBox="1"/>
          <p:nvPr/>
        </p:nvSpPr>
        <p:spPr>
          <a:xfrm>
            <a:off x="2261201" y="583311"/>
            <a:ext cx="4427501" cy="5801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advTm="1000">
    <p:dissolv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t="27413" r="26719" b="64237"/>
          <a:stretch/>
        </p:blipFill>
        <p:spPr>
          <a:xfrm>
            <a:off x="2377440" y="914400"/>
            <a:ext cx="4781006" cy="5094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3" t="32766" r="17714" b="23558"/>
          <a:stretch/>
        </p:blipFill>
        <p:spPr>
          <a:xfrm>
            <a:off x="845255" y="1828800"/>
            <a:ext cx="1750424" cy="266482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4" t="58243" r="7715"/>
          <a:stretch/>
        </p:blipFill>
        <p:spPr>
          <a:xfrm>
            <a:off x="3533375" y="1945832"/>
            <a:ext cx="1698172" cy="2547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5" t="55032" r="33572" b="21203"/>
          <a:stretch/>
        </p:blipFill>
        <p:spPr>
          <a:xfrm>
            <a:off x="6622868" y="2129044"/>
            <a:ext cx="1619795" cy="219264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Shape 4"/>
          <p:cNvSpPr txBox="1"/>
          <p:nvPr/>
        </p:nvSpPr>
        <p:spPr>
          <a:xfrm>
            <a:off x="845255" y="4676563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Shape 4"/>
          <p:cNvSpPr txBox="1"/>
          <p:nvPr/>
        </p:nvSpPr>
        <p:spPr>
          <a:xfrm>
            <a:off x="6433219" y="473215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advTm="1000"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80141"/>
      </p:ext>
    </p:extLst>
  </p:cSld>
  <p:clrMapOvr>
    <a:masterClrMapping/>
  </p:clrMapOvr>
  <p:transition advTm="1000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16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32</cp:revision>
  <dcterms:created xsi:type="dcterms:W3CDTF">2017-11-27T07:14:05Z</dcterms:created>
  <dcterms:modified xsi:type="dcterms:W3CDTF">2019-12-25T01:28:38Z</dcterms:modified>
</cp:coreProperties>
</file>