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923980" y="1942579"/>
            <a:ext cx="5570361" cy="3778954"/>
            <a:chOff x="1884792" y="1851139"/>
            <a:chExt cx="5570361" cy="3778954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785" t="58457" r="3929"/>
            <a:stretch/>
          </p:blipFill>
          <p:spPr>
            <a:xfrm>
              <a:off x="2932614" y="2416627"/>
              <a:ext cx="3611877" cy="2051403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4792" y="1851139"/>
              <a:ext cx="5570361" cy="3778954"/>
            </a:xfrm>
            <a:prstGeom prst="rect">
              <a:avLst/>
            </a:prstGeom>
          </p:spPr>
        </p:pic>
      </p:grpSp>
      <p:pic>
        <p:nvPicPr>
          <p:cNvPr id="7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63097" y="8696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4832120" y="1866651"/>
            <a:ext cx="3516382" cy="3544683"/>
            <a:chOff x="4832120" y="1866651"/>
            <a:chExt cx="3516382" cy="3544683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00" t="26985" r="-1" b="28697"/>
            <a:stretch/>
          </p:blipFill>
          <p:spPr>
            <a:xfrm>
              <a:off x="5120641" y="2031507"/>
              <a:ext cx="2991394" cy="2579682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2120" y="1866651"/>
              <a:ext cx="3516382" cy="3544683"/>
            </a:xfrm>
            <a:prstGeom prst="rect">
              <a:avLst/>
            </a:prstGeom>
            <a:effectLst/>
          </p:spPr>
        </p:pic>
      </p:grpSp>
      <p:grpSp>
        <p:nvGrpSpPr>
          <p:cNvPr id="7" name="群組 6"/>
          <p:cNvGrpSpPr/>
          <p:nvPr/>
        </p:nvGrpSpPr>
        <p:grpSpPr>
          <a:xfrm>
            <a:off x="1026659" y="1595207"/>
            <a:ext cx="3446343" cy="3767258"/>
            <a:chOff x="1026659" y="1595207"/>
            <a:chExt cx="3446343" cy="3767258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" t="55887" r="66143"/>
            <a:stretch/>
          </p:blipFill>
          <p:spPr>
            <a:xfrm>
              <a:off x="1221475" y="2031507"/>
              <a:ext cx="2958639" cy="2691482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659" y="1595207"/>
              <a:ext cx="3446343" cy="3767258"/>
            </a:xfrm>
            <a:prstGeom prst="rect">
              <a:avLst/>
            </a:prstGeom>
            <a:effectLst/>
          </p:spPr>
        </p:pic>
      </p:grpSp>
      <p:sp>
        <p:nvSpPr>
          <p:cNvPr id="6" name="矩形 5"/>
          <p:cNvSpPr/>
          <p:nvPr/>
        </p:nvSpPr>
        <p:spPr>
          <a:xfrm>
            <a:off x="3798276" y="461887"/>
            <a:ext cx="2349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</a:t>
            </a:r>
            <a:r>
              <a:rPr lang="zh-TW" altLang="en-US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超精彩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</a:t>
            </a:r>
            <a:r>
              <a:rPr lang="zh-TW" altLang="en-US" sz="4400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大隊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4" y="940053"/>
            <a:ext cx="3134076" cy="3736511"/>
          </a:xfrm>
          <a:prstGeom prst="rect">
            <a:avLst/>
          </a:prstGeom>
          <a:solidFill>
            <a:srgbClr val="000000">
              <a:shade val="95000"/>
            </a:srgbClr>
          </a:solidFill>
          <a:ln w="31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05" y="1272358"/>
            <a:ext cx="2588455" cy="31633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565" y="1661997"/>
            <a:ext cx="2799471" cy="2611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Shape 2"/>
          <p:cNvSpPr txBox="1"/>
          <p:nvPr/>
        </p:nvSpPr>
        <p:spPr>
          <a:xfrm>
            <a:off x="3263705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大隊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TextShape 2"/>
          <p:cNvSpPr txBox="1"/>
          <p:nvPr/>
        </p:nvSpPr>
        <p:spPr>
          <a:xfrm>
            <a:off x="6576756" y="4679238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大隊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78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</TotalTime>
  <Words>16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2019-12-25T01:29:06Z</dcterms:modified>
</cp:coreProperties>
</file>