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40140" r="16714" b="-1"/>
          <a:stretch/>
        </p:blipFill>
        <p:spPr>
          <a:xfrm>
            <a:off x="3644537" y="2689637"/>
            <a:ext cx="2233752" cy="273928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9" y="2224729"/>
            <a:ext cx="5570361" cy="377895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101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4" t="47717"/>
          <a:stretch/>
        </p:blipFill>
        <p:spPr>
          <a:xfrm>
            <a:off x="5185953" y="2379813"/>
            <a:ext cx="2896982" cy="23150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7" t="36556" r="10147" b="5951"/>
          <a:stretch/>
        </p:blipFill>
        <p:spPr>
          <a:xfrm>
            <a:off x="941503" y="2251615"/>
            <a:ext cx="2180519" cy="210677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0" y="1835074"/>
            <a:ext cx="3516382" cy="3544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olSlant"/>
            <a:extrusionClr>
              <a:srgbClr val="000000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50" y="1723786"/>
            <a:ext cx="3446343" cy="376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跑步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頒獎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跑步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t="20625" r="26575" b="32742"/>
          <a:stretch/>
        </p:blipFill>
        <p:spPr>
          <a:xfrm>
            <a:off x="341926" y="2508066"/>
            <a:ext cx="2618538" cy="2024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27" r="62001" b="14781"/>
          <a:stretch/>
        </p:blipFill>
        <p:spPr>
          <a:xfrm>
            <a:off x="3533375" y="2416690"/>
            <a:ext cx="2234671" cy="2259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38546" r="41000" b="23560"/>
          <a:stretch/>
        </p:blipFill>
        <p:spPr>
          <a:xfrm>
            <a:off x="6993755" y="2194555"/>
            <a:ext cx="979715" cy="2312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15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2019-12-25T01:28:50Z</dcterms:modified>
</cp:coreProperties>
</file>