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96942" y="2081037"/>
            <a:ext cx="5570361" cy="3778954"/>
            <a:chOff x="1696942" y="2081037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8" t="438" r="44369" b="40905"/>
            <a:stretch/>
          </p:blipFill>
          <p:spPr>
            <a:xfrm>
              <a:off x="2788897" y="2450985"/>
              <a:ext cx="3468212" cy="242145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942" y="208103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8674" y="250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39481" y="18328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細行楷" panose="020B0609010101010101" pitchFamily="49" charset="-120"/>
              <a:ea typeface="文鼎細行楷" panose="020B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26863" y="1664384"/>
            <a:ext cx="3516382" cy="3544683"/>
            <a:chOff x="779115" y="1612132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81" r="45714"/>
            <a:stretch/>
          </p:blipFill>
          <p:spPr>
            <a:xfrm>
              <a:off x="1214846" y="1763486"/>
              <a:ext cx="2963076" cy="249554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5" y="1612132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200142" y="1214105"/>
            <a:ext cx="3499721" cy="3825606"/>
            <a:chOff x="5200142" y="1214105"/>
            <a:chExt cx="3499721" cy="382560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142" y="1214105"/>
              <a:ext cx="3499721" cy="3825606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17779" r="49285" b="26985"/>
            <a:stretch/>
          </p:blipFill>
          <p:spPr>
            <a:xfrm>
              <a:off x="5330771" y="1763486"/>
              <a:ext cx="2885767" cy="2363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細行楷" panose="020B0609010101010101" pitchFamily="49" charset="-120"/>
                <a:ea typeface="文鼎細行楷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細行楷" panose="020B0609010101010101" pitchFamily="49" charset="-120"/>
              <a:ea typeface="文鼎細行楷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32559" y="469114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大隊接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力</a:t>
            </a:r>
            <a:endParaRPr lang="en-US" altLang="zh-TW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跳舞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3" t="16468" r="15732" b="30820"/>
          <a:stretch/>
        </p:blipFill>
        <p:spPr>
          <a:xfrm>
            <a:off x="341926" y="1920240"/>
            <a:ext cx="2722991" cy="236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3" t="13592" r="17375" b="45730"/>
          <a:stretch/>
        </p:blipFill>
        <p:spPr>
          <a:xfrm>
            <a:off x="3352300" y="2429690"/>
            <a:ext cx="2635259" cy="1763025"/>
          </a:xfrm>
          <a:prstGeom prst="rect">
            <a:avLst/>
          </a:prstGeom>
          <a:ln w="127000" cap="rnd">
            <a:solidFill>
              <a:srgbClr val="00206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6" t="41115" r="57000" b="10285"/>
          <a:stretch/>
        </p:blipFill>
        <p:spPr>
          <a:xfrm>
            <a:off x="5987559" y="2176814"/>
            <a:ext cx="2888767" cy="206861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Arial" panose="020B0604020202020204" pitchFamily="34" charset="0"/>
              </a:rPr>
              <a:t>體表</a:t>
            </a:r>
            <a:r>
              <a:rPr lang="zh-TW" altLang="en-US" sz="4400" dirty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Arial" panose="020B0604020202020204" pitchFamily="34" charset="0"/>
              </a:rPr>
              <a:t>會</a:t>
            </a:r>
            <a:r>
              <a:rPr lang="zh-TW" altLang="en-US" sz="4400" dirty="0" smtClean="0">
                <a:solidFill>
                  <a:srgbClr val="FF0000"/>
                </a:solidFill>
                <a:latin typeface="文鼎細行楷" panose="020B0609010101010101" pitchFamily="49" charset="-120"/>
                <a:ea typeface="文鼎細行楷" panose="020B0609010101010101" pitchFamily="49" charset="-120"/>
                <a:cs typeface="Arial" panose="020B0604020202020204" pitchFamily="34" charset="0"/>
              </a:rPr>
              <a:t>結束</a:t>
            </a:r>
            <a:endParaRPr lang="zh-TW" altLang="en-US" sz="4400" dirty="0">
              <a:solidFill>
                <a:srgbClr val="FF0000"/>
              </a:solidFill>
              <a:latin typeface="文鼎細行楷" panose="020B0609010101010101" pitchFamily="49" charset="-120"/>
              <a:ea typeface="文鼎細行楷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文鼎細行楷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2019-12-25T01:30:02Z</dcterms:modified>
</cp:coreProperties>
</file>