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310993">
            <a:off x="1617004" y="2290042"/>
            <a:ext cx="5570361" cy="3778954"/>
            <a:chOff x="1786821" y="2303105"/>
            <a:chExt cx="5570361" cy="37789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1" y="2303105"/>
              <a:ext cx="5570361" cy="377895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825857" y="5111053"/>
              <a:ext cx="71898" cy="48776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221" y="2908420"/>
              <a:ext cx="3337562" cy="2227021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7074" y="290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972999" y="1703527"/>
            <a:ext cx="3446343" cy="3767258"/>
            <a:chOff x="4972999" y="1716589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99" y="1716589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80" y="2240416"/>
              <a:ext cx="2848229" cy="2305458"/>
            </a:xfrm>
            <a:prstGeom prst="rect">
              <a:avLst/>
            </a:prstGeom>
          </p:spPr>
        </p:pic>
      </p:grpSp>
      <p:cxnSp>
        <p:nvCxnSpPr>
          <p:cNvPr id="6" name="直線單箭頭接點 5"/>
          <p:cNvCxnSpPr/>
          <p:nvPr/>
        </p:nvCxnSpPr>
        <p:spPr>
          <a:xfrm flipV="1">
            <a:off x="3866606" y="2364377"/>
            <a:ext cx="953588" cy="13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866606" y="2952206"/>
            <a:ext cx="1106393" cy="13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8" idx="3"/>
            <a:endCxn id="12" idx="1"/>
          </p:cNvCxnSpPr>
          <p:nvPr/>
        </p:nvCxnSpPr>
        <p:spPr>
          <a:xfrm flipV="1">
            <a:off x="3629291" y="3587156"/>
            <a:ext cx="1343708" cy="13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12909" y="1716589"/>
            <a:ext cx="3516382" cy="3655970"/>
            <a:chOff x="112909" y="1716589"/>
            <a:chExt cx="3516382" cy="365597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9" y="1827876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77" y="2050335"/>
              <a:ext cx="2937330" cy="2391036"/>
            </a:xfrm>
            <a:prstGeom prst="rect">
              <a:avLst/>
            </a:prstGeom>
          </p:spPr>
        </p:pic>
        <p:sp>
          <p:nvSpPr>
            <p:cNvPr id="15" name="三十二角星形 14"/>
            <p:cNvSpPr/>
            <p:nvPr/>
          </p:nvSpPr>
          <p:spPr>
            <a:xfrm>
              <a:off x="112909" y="1716589"/>
              <a:ext cx="422668" cy="523827"/>
            </a:xfrm>
            <a:prstGeom prst="star3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98" y="2521131"/>
            <a:ext cx="2908402" cy="194066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70" y="2649048"/>
            <a:ext cx="2716699" cy="181274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9501"/>
            <a:ext cx="2895858" cy="1932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1565947" y="4676564"/>
            <a:ext cx="1015663" cy="5894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ㄎㄒㄒㄏㄇ</a:t>
            </a:r>
            <a:r>
              <a:rPr lang="en-US" altLang="zh-TW" dirty="0" smtClean="0"/>
              <a:t>‘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2019-12-25T01:27:39Z</dcterms:modified>
</cp:coreProperties>
</file>