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>
        <p:scale>
          <a:sx n="77" d="100"/>
          <a:sy n="77" d="100"/>
        </p:scale>
        <p:origin x="34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677487" y="2047952"/>
            <a:ext cx="5570361" cy="3778954"/>
            <a:chOff x="1564753" y="1897640"/>
            <a:chExt cx="5570361" cy="377895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" t="35762" r="53000" b="15638"/>
            <a:stretch/>
          </p:blipFill>
          <p:spPr>
            <a:xfrm>
              <a:off x="2625636" y="2304483"/>
              <a:ext cx="3892732" cy="296526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753" y="1897640"/>
              <a:ext cx="5570361" cy="3778954"/>
            </a:xfrm>
            <a:prstGeom prst="rect">
              <a:avLst/>
            </a:prstGeom>
          </p:spPr>
        </p:pic>
      </p:grpSp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43048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01253" y="1854926"/>
            <a:ext cx="4074804" cy="3477296"/>
            <a:chOff x="301253" y="1854926"/>
            <a:chExt cx="4074804" cy="347729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7" t="28270" r="54574" b="27627"/>
            <a:stretch/>
          </p:blipFill>
          <p:spPr>
            <a:xfrm>
              <a:off x="770709" y="2103120"/>
              <a:ext cx="3383280" cy="269094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53" y="1854926"/>
              <a:ext cx="4074804" cy="3477296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4937759" y="1554480"/>
            <a:ext cx="4034557" cy="3777742"/>
            <a:chOff x="4937759" y="1554480"/>
            <a:chExt cx="4034557" cy="377774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00" t="26343" r="16572" b="34050"/>
            <a:stretch/>
          </p:blipFill>
          <p:spPr>
            <a:xfrm>
              <a:off x="5142816" y="2011679"/>
              <a:ext cx="3331029" cy="2416629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759" y="1554480"/>
              <a:ext cx="4034557" cy="377774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877235" y="4671532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</a:t>
            </a:r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肩舞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5692" y="1792560"/>
            <a:ext cx="2978331" cy="3586899"/>
            <a:chOff x="114976" y="1679454"/>
            <a:chExt cx="2978331" cy="3586899"/>
          </a:xfrm>
        </p:grpSpPr>
        <p:sp>
          <p:nvSpPr>
            <p:cNvPr id="4" name="TextShape 3"/>
            <p:cNvSpPr txBox="1"/>
            <p:nvPr/>
          </p:nvSpPr>
          <p:spPr>
            <a:xfrm>
              <a:off x="604758" y="4676564"/>
              <a:ext cx="1998765" cy="58978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zh-TW" altLang="en-US" sz="32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自由發揮</a:t>
              </a:r>
              <a:endPara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6681" r="67429" b="10072"/>
            <a:stretch/>
          </p:blipFill>
          <p:spPr>
            <a:xfrm>
              <a:off x="114976" y="1679454"/>
              <a:ext cx="2978331" cy="26386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00B0F0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3" t="46681" r="51429" b="19920"/>
          <a:stretch/>
        </p:blipFill>
        <p:spPr>
          <a:xfrm>
            <a:off x="3242070" y="1679454"/>
            <a:ext cx="2993967" cy="2638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4" r="61143"/>
          <a:stretch/>
        </p:blipFill>
        <p:spPr>
          <a:xfrm>
            <a:off x="6384800" y="1679455"/>
            <a:ext cx="2628572" cy="2638696"/>
          </a:xfrm>
          <a:prstGeom prst="ellipse">
            <a:avLst/>
          </a:prstGeom>
          <a:ln w="63500" cap="rnd">
            <a:solidFill>
              <a:schemeClr val="accent4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2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flythrough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2019-12-25T01:27:24Z</dcterms:modified>
</cp:coreProperties>
</file>