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67184" y="981595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669257" y="1834829"/>
            <a:ext cx="5570361" cy="3778954"/>
            <a:chOff x="1524003" y="2540224"/>
            <a:chExt cx="5570361" cy="377895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3" y="2540224"/>
              <a:ext cx="5570361" cy="377895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567" y="3012831"/>
              <a:ext cx="3165232" cy="2309445"/>
            </a:xfrm>
            <a:prstGeom prst="rect">
              <a:avLst/>
            </a:prstGeom>
          </p:spPr>
        </p:pic>
      </p:grpSp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26488" y="15300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35132" y="1654880"/>
            <a:ext cx="3516382" cy="3544683"/>
            <a:chOff x="0" y="1654880"/>
            <a:chExt cx="3516382" cy="3544683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654880"/>
              <a:ext cx="3516382" cy="3544683"/>
            </a:xfrm>
            <a:prstGeom prst="rect">
              <a:avLst/>
            </a:prstGeom>
            <a:effectLst/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78" y="1914012"/>
              <a:ext cx="3001108" cy="2493865"/>
            </a:xfrm>
            <a:prstGeom prst="rect">
              <a:avLst/>
            </a:prstGeom>
          </p:spPr>
        </p:pic>
      </p:grpSp>
      <p:grpSp>
        <p:nvGrpSpPr>
          <p:cNvPr id="3" name="群組 2"/>
          <p:cNvGrpSpPr/>
          <p:nvPr/>
        </p:nvGrpSpPr>
        <p:grpSpPr>
          <a:xfrm>
            <a:off x="5415435" y="1543592"/>
            <a:ext cx="3446343" cy="3767258"/>
            <a:chOff x="5125703" y="1432305"/>
            <a:chExt cx="3446343" cy="3767258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703" y="1432305"/>
              <a:ext cx="3446343" cy="3767258"/>
            </a:xfrm>
            <a:prstGeom prst="rect">
              <a:avLst/>
            </a:prstGeom>
            <a:effectLst/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597" y="1914012"/>
              <a:ext cx="3024554" cy="2364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900372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奮力跳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28370" y="4592149"/>
            <a:ext cx="2447956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我有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奮力甩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" y="2390503"/>
            <a:ext cx="2740334" cy="182851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50" y="1969477"/>
            <a:ext cx="3034664" cy="2024909"/>
          </a:xfrm>
          <a:prstGeom prst="ellipse">
            <a:avLst/>
          </a:prstGeom>
          <a:ln w="190500" cap="rnd">
            <a:solidFill>
              <a:schemeClr val="accent1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74" y="2147207"/>
            <a:ext cx="2454009" cy="1637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6587" y="985268"/>
            <a:ext cx="6217920" cy="414896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2019-12-25T01:28:46Z</dcterms:modified>
</cp:coreProperties>
</file>