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869" y="639324"/>
            <a:ext cx="7640794" cy="2979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58704">
            <a:off x="1597249" y="1985553"/>
            <a:ext cx="6609806" cy="4297680"/>
            <a:chOff x="1372943" y="1451452"/>
            <a:chExt cx="7097362" cy="481487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71" t="20247" r="-1030" b="3085"/>
            <a:stretch/>
          </p:blipFill>
          <p:spPr>
            <a:xfrm>
              <a:off x="2877672" y="2191871"/>
              <a:ext cx="4087904" cy="306592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943" y="1451452"/>
              <a:ext cx="7097362" cy="4814877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3063" y="334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482589">
            <a:off x="5099308" y="1648322"/>
            <a:ext cx="3446343" cy="3767258"/>
            <a:chOff x="5099308" y="164832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5" t="-3305" b="24654"/>
            <a:stretch/>
          </p:blipFill>
          <p:spPr>
            <a:xfrm>
              <a:off x="5305130" y="1895429"/>
              <a:ext cx="3034701" cy="28520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08" y="1648322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 rot="21297525">
            <a:off x="906015" y="1759610"/>
            <a:ext cx="3516382" cy="3544683"/>
            <a:chOff x="906015" y="1759610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64" b="29063"/>
            <a:stretch/>
          </p:blipFill>
          <p:spPr>
            <a:xfrm>
              <a:off x="1385548" y="1895429"/>
              <a:ext cx="2864145" cy="275725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15" y="1759610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Yi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跳個爽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-18412" r="70429" b="18412"/>
          <a:stretch/>
        </p:blipFill>
        <p:spPr>
          <a:xfrm>
            <a:off x="523660" y="-535576"/>
            <a:ext cx="2743200" cy="5136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6985" r="42000" b="10276"/>
          <a:stretch/>
        </p:blipFill>
        <p:spPr>
          <a:xfrm>
            <a:off x="3533375" y="1052767"/>
            <a:ext cx="2488212" cy="3527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3" t="21846" r="857" b="11998"/>
          <a:stretch/>
        </p:blipFill>
        <p:spPr>
          <a:xfrm>
            <a:off x="6191794" y="444137"/>
            <a:ext cx="2860766" cy="415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102833"/>
            <a:ext cx="6217920" cy="414896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2019-12-25T01:29:01Z</dcterms:modified>
</cp:coreProperties>
</file>