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75083" y="169817"/>
            <a:ext cx="5601374" cy="1008017"/>
          </a:xfrm>
        </p:spPr>
        <p:txBody>
          <a:bodyPr rtlCol="0">
            <a:normAutofit/>
          </a:bodyPr>
          <a:lstStyle/>
          <a:p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lesforce Sans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24642" y="1304109"/>
            <a:ext cx="4459929" cy="668382"/>
          </a:xfrm>
        </p:spPr>
        <p:txBody>
          <a:bodyPr rtlCol="0">
            <a:normAutofit/>
          </a:bodyPr>
          <a:lstStyle/>
          <a:p>
            <a:r>
              <a:rPr lang="zh-TW" altLang="en-US" sz="3200" dirty="0">
                <a:latin typeface="Salesforce Sans"/>
                <a:sym typeface="Salesforce Sans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98" y="2098766"/>
            <a:ext cx="6139543" cy="43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8" y="2047848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個人資料要保密</a:t>
            </a:r>
          </a:p>
          <a:p>
            <a:r>
              <a:rPr lang="zh-TW" altLang="en-US" sz="3600" dirty="0"/>
              <a:t>電腦不用要登出</a:t>
            </a:r>
          </a:p>
          <a:p>
            <a:r>
              <a:rPr lang="zh-TW" altLang="en-US" sz="3600" dirty="0"/>
              <a:t>防毒軟體要更新</a:t>
            </a:r>
          </a:p>
          <a:p>
            <a:r>
              <a:rPr lang="zh-TW" altLang="en-US" sz="36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401937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8" y="2047848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不當網站不瀏覽</a:t>
            </a:r>
          </a:p>
          <a:p>
            <a:r>
              <a:rPr lang="zh-TW" altLang="en-US" sz="3600" dirty="0"/>
              <a:t>電子郵件要過濾</a:t>
            </a:r>
          </a:p>
          <a:p>
            <a:r>
              <a:rPr lang="zh-TW" altLang="en-US" sz="3600" dirty="0"/>
              <a:t>可疑訊息需求證</a:t>
            </a:r>
          </a:p>
          <a:p>
            <a:r>
              <a:rPr lang="zh-TW" altLang="en-US" sz="36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178551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7969" y="1524000"/>
            <a:ext cx="8530529" cy="47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54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Salesforce Sans</vt:lpstr>
      <vt:lpstr>文鼎俏黑體P</vt:lpstr>
      <vt:lpstr>微軟正黑體</vt:lpstr>
      <vt:lpstr>Arial</vt:lpstr>
      <vt:lpstr>大自然插畫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6</cp:revision>
  <dcterms:created xsi:type="dcterms:W3CDTF">2019-09-18T01:17:42Z</dcterms:created>
  <dcterms:modified xsi:type="dcterms:W3CDTF">2019-10-02T01:18:52Z</dcterms:modified>
</cp:coreProperties>
</file>