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7" r:id="rId2"/>
    <p:sldId id="268" r:id="rId3"/>
    <p:sldId id="269" r:id="rId4"/>
    <p:sldId id="271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EDD7"/>
    <a:srgbClr val="CC99FF"/>
    <a:srgbClr val="FFFFCC"/>
    <a:srgbClr val="B3BBE5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280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6AB8C4-9235-4D72-BC02-D38112086C26}" type="datetime2">
              <a:rPr lang="zh-TW" altLang="en-US" smtClean="0">
                <a:latin typeface="+mj-ea"/>
                <a:ea typeface="+mj-ea"/>
              </a:rPr>
              <a:t>2019年10月2日</a:t>
            </a:fld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+mj-ea"/>
                <a:ea typeface="+mj-ea"/>
              </a:rPr>
              <a:t>‹#›</a:t>
            </a:fld>
            <a:endParaRPr lang="zh-TW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3CA0F22E-1C21-4835-AE23-B748857DC159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5629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彩色貝殼的特寫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1714" cy="4624183"/>
          </a:xfrm>
          <a:prstGeom prst="rect">
            <a:avLst/>
          </a:prstGeom>
        </p:spPr>
      </p:pic>
      <p:sp useBgFill="1">
        <p:nvSpPr>
          <p:cNvPr id="7" name="矩形 6"/>
          <p:cNvSpPr/>
          <p:nvPr/>
        </p:nvSpPr>
        <p:spPr bwMode="white">
          <a:xfrm>
            <a:off x="0" y="3074522"/>
            <a:ext cx="9151416" cy="3783479"/>
          </a:xfrm>
          <a:custGeom>
            <a:avLst/>
            <a:gdLst/>
            <a:ahLst/>
            <a:cxnLst/>
            <a:rect l="l" t="t" r="r" b="b"/>
            <a:pathLst>
              <a:path w="12201888" h="3783479">
                <a:moveTo>
                  <a:pt x="12201888" y="0"/>
                </a:moveTo>
                <a:cubicBezTo>
                  <a:pt x="12200429" y="1116741"/>
                  <a:pt x="12191467" y="2278498"/>
                  <a:pt x="12188825" y="3404540"/>
                </a:cubicBezTo>
                <a:lnTo>
                  <a:pt x="12188825" y="3554879"/>
                </a:lnTo>
                <a:lnTo>
                  <a:pt x="12188825" y="3690879"/>
                </a:lnTo>
                <a:lnTo>
                  <a:pt x="12188825" y="3707279"/>
                </a:lnTo>
                <a:lnTo>
                  <a:pt x="12188825" y="3783479"/>
                </a:lnTo>
                <a:lnTo>
                  <a:pt x="0" y="3783479"/>
                </a:lnTo>
                <a:lnTo>
                  <a:pt x="0" y="3707279"/>
                </a:lnTo>
                <a:lnTo>
                  <a:pt x="0" y="3554879"/>
                </a:lnTo>
                <a:lnTo>
                  <a:pt x="0" y="641399"/>
                </a:lnTo>
                <a:cubicBezTo>
                  <a:pt x="3601335" y="-419044"/>
                  <a:pt x="9102102" y="1605485"/>
                  <a:pt x="1220188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70361" y="3937322"/>
            <a:ext cx="7200900" cy="1625279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500">
                <a:latin typeface="+mj-ea"/>
                <a:ea typeface="+mj-ea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970361" y="5641975"/>
            <a:ext cx="7200900" cy="9141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100" cap="none" baseline="0">
                <a:latin typeface="+mj-ea"/>
                <a:ea typeface="+mj-ea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noProof="0" dirty="0" smtClean="0"/>
              <a:t>編輯母片副標題樣式</a:t>
            </a:r>
            <a:endParaRPr lang="zh-TW" altLang="en-US" noProof="0" dirty="0"/>
          </a:p>
        </p:txBody>
      </p:sp>
      <p:sp>
        <p:nvSpPr>
          <p:cNvPr id="10" name="手繪多邊形 9"/>
          <p:cNvSpPr/>
          <p:nvPr/>
        </p:nvSpPr>
        <p:spPr>
          <a:xfrm rot="21388434">
            <a:off x="9177" y="2969834"/>
            <a:ext cx="9127430" cy="1238081"/>
          </a:xfrm>
          <a:custGeom>
            <a:avLst/>
            <a:gdLst/>
            <a:ahLst/>
            <a:cxnLst/>
            <a:rect l="l" t="t" r="r" b="b"/>
            <a:pathLst>
              <a:path w="12169907" h="1238081">
                <a:moveTo>
                  <a:pt x="2807331" y="101460"/>
                </a:moveTo>
                <a:cubicBezTo>
                  <a:pt x="6135545" y="328205"/>
                  <a:pt x="6673951" y="1596392"/>
                  <a:pt x="12165744" y="982579"/>
                </a:cubicBezTo>
                <a:lnTo>
                  <a:pt x="12160227" y="1072100"/>
                </a:lnTo>
                <a:cubicBezTo>
                  <a:pt x="5416860" y="1825439"/>
                  <a:pt x="6141899" y="-258272"/>
                  <a:pt x="0" y="232833"/>
                </a:cubicBezTo>
                <a:lnTo>
                  <a:pt x="5492" y="143708"/>
                </a:lnTo>
                <a:cubicBezTo>
                  <a:pt x="1145422" y="52200"/>
                  <a:pt x="2048826" y="49784"/>
                  <a:pt x="2807331" y="101460"/>
                </a:cubicBezTo>
                <a:close/>
                <a:moveTo>
                  <a:pt x="2811494" y="33894"/>
                </a:moveTo>
                <a:cubicBezTo>
                  <a:pt x="6139708" y="260639"/>
                  <a:pt x="6678114" y="1528826"/>
                  <a:pt x="12169907" y="915013"/>
                </a:cubicBezTo>
                <a:lnTo>
                  <a:pt x="12168059" y="945013"/>
                </a:lnTo>
                <a:cubicBezTo>
                  <a:pt x="5424692" y="1698351"/>
                  <a:pt x="6149730" y="-385359"/>
                  <a:pt x="7832" y="105746"/>
                </a:cubicBezTo>
                <a:lnTo>
                  <a:pt x="9656" y="76142"/>
                </a:lnTo>
                <a:cubicBezTo>
                  <a:pt x="1149586" y="-15366"/>
                  <a:pt x="2052990" y="-17782"/>
                  <a:pt x="2811494" y="33894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90000"/>
                  <a:lumMod val="80000"/>
                  <a:lumOff val="20000"/>
                </a:schemeClr>
              </a:gs>
              <a:gs pos="18000">
                <a:schemeClr val="bg2">
                  <a:lumMod val="92000"/>
                </a:schemeClr>
              </a:gs>
              <a:gs pos="37000">
                <a:schemeClr val="bg2">
                  <a:alpha val="90000"/>
                  <a:lumMod val="91000"/>
                </a:schemeClr>
              </a:gs>
              <a:gs pos="100000">
                <a:schemeClr val="bg2">
                  <a:lumMod val="80000"/>
                  <a:lumOff val="20000"/>
                </a:schemeClr>
              </a:gs>
            </a:gsLst>
            <a:path path="shape">
              <a:fillToRect l="50000" t="50000" r="50000" b="50000"/>
            </a:path>
          </a:gradFill>
          <a:ln w="254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11" name="手繪多邊形​​ 10"/>
          <p:cNvSpPr/>
          <p:nvPr/>
        </p:nvSpPr>
        <p:spPr>
          <a:xfrm rot="21388434">
            <a:off x="22254" y="2764069"/>
            <a:ext cx="9154392" cy="1559261"/>
          </a:xfrm>
          <a:custGeom>
            <a:avLst/>
            <a:gdLst/>
            <a:ahLst/>
            <a:cxnLst/>
            <a:rect l="l" t="t" r="r" b="b"/>
            <a:pathLst>
              <a:path w="12205856" h="1559261">
                <a:moveTo>
                  <a:pt x="12190266" y="1521455"/>
                </a:moveTo>
                <a:lnTo>
                  <a:pt x="12190701" y="1521482"/>
                </a:lnTo>
                <a:lnTo>
                  <a:pt x="12188851" y="1559261"/>
                </a:lnTo>
                <a:lnTo>
                  <a:pt x="12188416" y="1559245"/>
                </a:lnTo>
                <a:close/>
                <a:moveTo>
                  <a:pt x="12205856" y="208119"/>
                </a:moveTo>
                <a:lnTo>
                  <a:pt x="12203734" y="242562"/>
                </a:lnTo>
                <a:cubicBezTo>
                  <a:pt x="6796720" y="1874914"/>
                  <a:pt x="3447529" y="-395170"/>
                  <a:pt x="0" y="109344"/>
                </a:cubicBezTo>
                <a:lnTo>
                  <a:pt x="2124" y="74883"/>
                </a:lnTo>
                <a:cubicBezTo>
                  <a:pt x="3449654" y="-429611"/>
                  <a:pt x="6798843" y="1840472"/>
                  <a:pt x="12205856" y="208119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30000"/>
                  <a:lumMod val="0"/>
                  <a:lumOff val="100000"/>
                </a:schemeClr>
              </a:gs>
              <a:gs pos="100000">
                <a:schemeClr val="bg2">
                  <a:alpha val="48000"/>
                </a:schemeClr>
              </a:gs>
            </a:gsLst>
            <a:lin ang="2700000" scaled="1"/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12" name="手繪多邊形​​ 11"/>
          <p:cNvSpPr/>
          <p:nvPr/>
        </p:nvSpPr>
        <p:spPr>
          <a:xfrm rot="21388434">
            <a:off x="-3439" y="3108508"/>
            <a:ext cx="9161365" cy="1052652"/>
          </a:xfrm>
          <a:custGeom>
            <a:avLst/>
            <a:gdLst/>
            <a:ahLst/>
            <a:cxnLst/>
            <a:rect l="l" t="t" r="r" b="b"/>
            <a:pathLst>
              <a:path w="12215153" h="1052652">
                <a:moveTo>
                  <a:pt x="12199582" y="613499"/>
                </a:moveTo>
                <a:lnTo>
                  <a:pt x="12196535" y="662961"/>
                </a:lnTo>
                <a:cubicBezTo>
                  <a:pt x="8659170" y="1895884"/>
                  <a:pt x="3236150" y="-250863"/>
                  <a:pt x="0" y="412868"/>
                </a:cubicBezTo>
                <a:lnTo>
                  <a:pt x="3057" y="363268"/>
                </a:lnTo>
                <a:cubicBezTo>
                  <a:pt x="3239190" y="-300459"/>
                  <a:pt x="8662172" y="1846263"/>
                  <a:pt x="12199582" y="613499"/>
                </a:cubicBezTo>
                <a:close/>
                <a:moveTo>
                  <a:pt x="12208353" y="471141"/>
                </a:moveTo>
                <a:lnTo>
                  <a:pt x="12202868" y="560177"/>
                </a:lnTo>
                <a:cubicBezTo>
                  <a:pt x="8665592" y="1793383"/>
                  <a:pt x="3242519" y="-353436"/>
                  <a:pt x="6325" y="310230"/>
                </a:cubicBezTo>
                <a:lnTo>
                  <a:pt x="11827" y="220949"/>
                </a:lnTo>
                <a:cubicBezTo>
                  <a:pt x="3247993" y="-442711"/>
                  <a:pt x="8670998" y="1704066"/>
                  <a:pt x="12208353" y="471141"/>
                </a:cubicBezTo>
                <a:close/>
                <a:moveTo>
                  <a:pt x="12215153" y="360807"/>
                </a:moveTo>
                <a:lnTo>
                  <a:pt x="12212631" y="401743"/>
                </a:lnTo>
                <a:cubicBezTo>
                  <a:pt x="8696050" y="1669577"/>
                  <a:pt x="3274141" y="-472216"/>
                  <a:pt x="15523" y="160967"/>
                </a:cubicBezTo>
                <a:lnTo>
                  <a:pt x="18051" y="119938"/>
                </a:lnTo>
                <a:cubicBezTo>
                  <a:pt x="3276657" y="-513245"/>
                  <a:pt x="8698537" y="1628531"/>
                  <a:pt x="12215153" y="360807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47000"/>
                  <a:lumMod val="0"/>
                  <a:lumOff val="100000"/>
                </a:schemeClr>
              </a:gs>
              <a:gs pos="100000">
                <a:schemeClr val="bg2">
                  <a:alpha val="82000"/>
                  <a:lumMod val="87000"/>
                  <a:lumOff val="13000"/>
                </a:schemeClr>
              </a:gs>
            </a:gsLst>
            <a:path path="rect">
              <a:fillToRect l="100000" t="100000"/>
            </a:path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970360" y="1828801"/>
            <a:ext cx="7200899" cy="3962400"/>
          </a:xfrm>
        </p:spPr>
        <p:txBody>
          <a:bodyPr vert="eaVert" rtlCol="0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F194FF8F-1591-40FA-BA5E-648C580944D4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B9C68D2-750E-4806-BBAC-66F5F96A03E3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  <a:lvl6pPr>
              <a:defRPr/>
            </a:lvl6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6AFFD3CD-B466-41B2-87EB-A04ABE94F6E7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0360" y="1928554"/>
            <a:ext cx="7200900" cy="2262447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050" b="0"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4267201"/>
            <a:ext cx="7200900" cy="934527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100" cap="none" baseline="0">
                <a:solidFill>
                  <a:schemeClr val="tx1"/>
                </a:solidFill>
                <a:latin typeface="+mj-ea"/>
                <a:ea typeface="+mj-ea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DC222906-27A4-457C-9AE5-826F26C64DD4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970360" y="1828800"/>
            <a:ext cx="3486149" cy="39624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688075" y="1828800"/>
            <a:ext cx="3486150" cy="3962400"/>
          </a:xfrm>
        </p:spPr>
        <p:txBody>
          <a:bodyPr rtlCol="0"/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607A2201-4DCE-46A5-A8C1-780FF2A69CCA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0513F29E-967E-4B69-BEAA-E3504E43784D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4694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1777042"/>
            <a:ext cx="3483864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 cap="none" baseline="0">
                <a:solidFill>
                  <a:schemeClr val="accent1"/>
                </a:solidFill>
                <a:latin typeface="+mj-ea"/>
                <a:ea typeface="+mj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970360" y="2781300"/>
            <a:ext cx="3483864" cy="30480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 marL="1577340">
              <a:defRPr sz="1200"/>
            </a:lvl6pPr>
            <a:lvl7pPr marL="1577340">
              <a:defRPr sz="1200">
                <a:latin typeface="+mj-ea"/>
                <a:ea typeface="+mj-ea"/>
              </a:defRPr>
            </a:lvl7pPr>
            <a:lvl8pPr marL="1577340">
              <a:defRPr sz="1200"/>
            </a:lvl8pPr>
            <a:lvl9pPr marL="1577340"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687397" y="1777042"/>
            <a:ext cx="3483864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 cap="none" baseline="0">
                <a:solidFill>
                  <a:schemeClr val="accent1"/>
                </a:solidFill>
                <a:latin typeface="+mj-ea"/>
                <a:ea typeface="+mj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687397" y="2781300"/>
            <a:ext cx="3483864" cy="30480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 marL="1577340">
              <a:defRPr sz="1200"/>
            </a:lvl6pPr>
            <a:lvl7pPr marL="1577340">
              <a:defRPr sz="1200">
                <a:latin typeface="+mj-ea"/>
                <a:ea typeface="+mj-ea"/>
              </a:defRPr>
            </a:lvl7pPr>
            <a:lvl8pPr marL="1577340">
              <a:defRPr sz="1200"/>
            </a:lvl8pPr>
            <a:lvl9pPr marL="1577340"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20C78917-E512-4BE1-91F1-1736FDEF91F2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512F408-7520-4FB0-93BD-594B7013E8B3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E9C19C16-7E34-496C-815F-11D7655A3FA8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6010" y="533401"/>
            <a:ext cx="3429001" cy="2743199"/>
          </a:xfrm>
        </p:spPr>
        <p:txBody>
          <a:bodyPr rtlCol="0" anchor="b">
            <a:normAutofit/>
          </a:bodyPr>
          <a:lstStyle>
            <a:lvl1pPr>
              <a:lnSpc>
                <a:spcPct val="80000"/>
              </a:lnSpc>
              <a:defRPr sz="3000" b="0"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227910" y="533401"/>
            <a:ext cx="4457702" cy="52578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456010" y="3429001"/>
            <a:ext cx="3429000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1350"/>
              </a:spcBef>
              <a:buNone/>
              <a:defRPr sz="1500">
                <a:latin typeface="+mj-ea"/>
                <a:ea typeface="+mj-ea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59ADE699-13FC-44E9-80B5-FB8C6BF9DEFD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256788" y="533402"/>
            <a:ext cx="3429894" cy="2743199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3000" b="0" i="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3"/>
            <a:ext cx="4914989" cy="6004510"/>
          </a:xfrm>
          <a:custGeom>
            <a:avLst/>
            <a:gdLst/>
            <a:ahLst/>
            <a:cxnLst/>
            <a:rect l="l" t="t" r="r" b="b"/>
            <a:pathLst>
              <a:path w="6551611" h="6004510">
                <a:moveTo>
                  <a:pt x="0" y="0"/>
                </a:moveTo>
                <a:lnTo>
                  <a:pt x="6551611" y="0"/>
                </a:lnTo>
                <a:lnTo>
                  <a:pt x="6551611" y="6004510"/>
                </a:lnTo>
                <a:cubicBezTo>
                  <a:pt x="4321482" y="5960049"/>
                  <a:pt x="2628293" y="5340418"/>
                  <a:pt x="0" y="5768658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256787" y="3429002"/>
            <a:ext cx="3429893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buNone/>
              <a:defRPr sz="15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B7D9AB3-D59E-4FF9-8A57-03DAEE3FD640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06303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-3439" y="5374940"/>
            <a:ext cx="9180085" cy="1559261"/>
            <a:chOff x="-4585" y="2764068"/>
            <a:chExt cx="12240113" cy="1559261"/>
          </a:xfrm>
        </p:grpSpPr>
        <p:sp>
          <p:nvSpPr>
            <p:cNvPr id="9" name="手繪多邊形 8"/>
            <p:cNvSpPr/>
            <p:nvPr/>
          </p:nvSpPr>
          <p:spPr>
            <a:xfrm rot="21388434">
              <a:off x="12235" y="2982534"/>
              <a:ext cx="12169907" cy="1238081"/>
            </a:xfrm>
            <a:custGeom>
              <a:avLst/>
              <a:gdLst/>
              <a:ahLst/>
              <a:cxnLst/>
              <a:rect l="l" t="t" r="r" b="b"/>
              <a:pathLst>
                <a:path w="12169907" h="1238081">
                  <a:moveTo>
                    <a:pt x="2807331" y="101460"/>
                  </a:moveTo>
                  <a:cubicBezTo>
                    <a:pt x="6135545" y="328205"/>
                    <a:pt x="6673951" y="1596392"/>
                    <a:pt x="12165744" y="982579"/>
                  </a:cubicBezTo>
                  <a:lnTo>
                    <a:pt x="12160227" y="1072100"/>
                  </a:lnTo>
                  <a:cubicBezTo>
                    <a:pt x="5416860" y="1825439"/>
                    <a:pt x="6141899" y="-258272"/>
                    <a:pt x="0" y="232833"/>
                  </a:cubicBezTo>
                  <a:lnTo>
                    <a:pt x="5492" y="143708"/>
                  </a:lnTo>
                  <a:cubicBezTo>
                    <a:pt x="1145422" y="52200"/>
                    <a:pt x="2048826" y="49784"/>
                    <a:pt x="2807331" y="101460"/>
                  </a:cubicBezTo>
                  <a:close/>
                  <a:moveTo>
                    <a:pt x="2811494" y="33894"/>
                  </a:moveTo>
                  <a:cubicBezTo>
                    <a:pt x="6139708" y="260639"/>
                    <a:pt x="6678114" y="1528826"/>
                    <a:pt x="12169907" y="915013"/>
                  </a:cubicBezTo>
                  <a:lnTo>
                    <a:pt x="12168059" y="945013"/>
                  </a:lnTo>
                  <a:cubicBezTo>
                    <a:pt x="5424692" y="1698351"/>
                    <a:pt x="6149730" y="-385359"/>
                    <a:pt x="7832" y="105746"/>
                  </a:cubicBezTo>
                  <a:lnTo>
                    <a:pt x="9656" y="76142"/>
                  </a:lnTo>
                  <a:cubicBezTo>
                    <a:pt x="1149586" y="-15366"/>
                    <a:pt x="2052990" y="-17782"/>
                    <a:pt x="2811494" y="33894"/>
                  </a:cubicBezTo>
                  <a:close/>
                </a:path>
              </a:pathLst>
            </a:custGeom>
            <a:gradFill>
              <a:gsLst>
                <a:gs pos="0">
                  <a:schemeClr val="bg2">
                    <a:alpha val="90000"/>
                    <a:lumMod val="80000"/>
                    <a:lumOff val="20000"/>
                  </a:schemeClr>
                </a:gs>
                <a:gs pos="18000">
                  <a:schemeClr val="bg2">
                    <a:lumMod val="92000"/>
                  </a:schemeClr>
                </a:gs>
                <a:gs pos="37000">
                  <a:schemeClr val="bg2">
                    <a:alpha val="90000"/>
                    <a:lumMod val="91000"/>
                  </a:schemeClr>
                </a:gs>
                <a:gs pos="100000">
                  <a:schemeClr val="bg2">
                    <a:lumMod val="80000"/>
                    <a:lumOff val="20000"/>
                  </a:schemeClr>
                </a:gs>
              </a:gsLst>
              <a:path path="shape">
                <a:fillToRect l="50000" t="50000" r="50000" b="50000"/>
              </a:path>
            </a:gradFill>
            <a:ln w="2540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  <p:sp>
          <p:nvSpPr>
            <p:cNvPr id="10" name="手繪多邊形 9"/>
            <p:cNvSpPr/>
            <p:nvPr/>
          </p:nvSpPr>
          <p:spPr>
            <a:xfrm rot="21388434">
              <a:off x="29672" y="2764068"/>
              <a:ext cx="12205856" cy="1559261"/>
            </a:xfrm>
            <a:custGeom>
              <a:avLst/>
              <a:gdLst/>
              <a:ahLst/>
              <a:cxnLst/>
              <a:rect l="l" t="t" r="r" b="b"/>
              <a:pathLst>
                <a:path w="12205856" h="1559261">
                  <a:moveTo>
                    <a:pt x="12190266" y="1521455"/>
                  </a:moveTo>
                  <a:lnTo>
                    <a:pt x="12190701" y="1521482"/>
                  </a:lnTo>
                  <a:lnTo>
                    <a:pt x="12188851" y="1559261"/>
                  </a:lnTo>
                  <a:lnTo>
                    <a:pt x="12188416" y="1559245"/>
                  </a:lnTo>
                  <a:close/>
                  <a:moveTo>
                    <a:pt x="12205856" y="208119"/>
                  </a:moveTo>
                  <a:lnTo>
                    <a:pt x="12203734" y="242562"/>
                  </a:lnTo>
                  <a:cubicBezTo>
                    <a:pt x="6796720" y="1874914"/>
                    <a:pt x="3447529" y="-395170"/>
                    <a:pt x="0" y="109344"/>
                  </a:cubicBezTo>
                  <a:lnTo>
                    <a:pt x="2124" y="74883"/>
                  </a:lnTo>
                  <a:cubicBezTo>
                    <a:pt x="3449654" y="-429611"/>
                    <a:pt x="6798843" y="1840472"/>
                    <a:pt x="12205856" y="208119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30000"/>
                    <a:lumMod val="0"/>
                    <a:lumOff val="100000"/>
                  </a:schemeClr>
                </a:gs>
                <a:gs pos="100000">
                  <a:schemeClr val="bg2">
                    <a:alpha val="48000"/>
                  </a:schemeClr>
                </a:gs>
              </a:gsLst>
              <a:lin ang="2700000" scaled="1"/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  <p:sp>
          <p:nvSpPr>
            <p:cNvPr id="11" name="手繪多邊形​​ 10"/>
            <p:cNvSpPr/>
            <p:nvPr/>
          </p:nvSpPr>
          <p:spPr>
            <a:xfrm rot="21388434">
              <a:off x="-4585" y="3108508"/>
              <a:ext cx="12215153" cy="1052652"/>
            </a:xfrm>
            <a:custGeom>
              <a:avLst/>
              <a:gdLst/>
              <a:ahLst/>
              <a:cxnLst/>
              <a:rect l="l" t="t" r="r" b="b"/>
              <a:pathLst>
                <a:path w="12215153" h="1052652">
                  <a:moveTo>
                    <a:pt x="12199582" y="613499"/>
                  </a:moveTo>
                  <a:lnTo>
                    <a:pt x="12196535" y="662961"/>
                  </a:lnTo>
                  <a:cubicBezTo>
                    <a:pt x="8659170" y="1895884"/>
                    <a:pt x="3236150" y="-250863"/>
                    <a:pt x="0" y="412868"/>
                  </a:cubicBezTo>
                  <a:lnTo>
                    <a:pt x="3057" y="363268"/>
                  </a:lnTo>
                  <a:cubicBezTo>
                    <a:pt x="3239190" y="-300459"/>
                    <a:pt x="8662172" y="1846263"/>
                    <a:pt x="12199582" y="613499"/>
                  </a:cubicBezTo>
                  <a:close/>
                  <a:moveTo>
                    <a:pt x="12208353" y="471141"/>
                  </a:moveTo>
                  <a:lnTo>
                    <a:pt x="12202868" y="560177"/>
                  </a:lnTo>
                  <a:cubicBezTo>
                    <a:pt x="8665592" y="1793383"/>
                    <a:pt x="3242519" y="-353436"/>
                    <a:pt x="6325" y="310230"/>
                  </a:cubicBezTo>
                  <a:lnTo>
                    <a:pt x="11827" y="220949"/>
                  </a:lnTo>
                  <a:cubicBezTo>
                    <a:pt x="3247993" y="-442711"/>
                    <a:pt x="8670998" y="1704066"/>
                    <a:pt x="12208353" y="471141"/>
                  </a:cubicBezTo>
                  <a:close/>
                  <a:moveTo>
                    <a:pt x="12215153" y="360807"/>
                  </a:moveTo>
                  <a:lnTo>
                    <a:pt x="12212631" y="401743"/>
                  </a:lnTo>
                  <a:cubicBezTo>
                    <a:pt x="8696050" y="1669577"/>
                    <a:pt x="3274141" y="-472216"/>
                    <a:pt x="15523" y="160967"/>
                  </a:cubicBezTo>
                  <a:lnTo>
                    <a:pt x="18051" y="119938"/>
                  </a:lnTo>
                  <a:cubicBezTo>
                    <a:pt x="3276657" y="-513245"/>
                    <a:pt x="8698537" y="1628531"/>
                    <a:pt x="12215153" y="360807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47000"/>
                    <a:lumMod val="0"/>
                    <a:lumOff val="100000"/>
                  </a:schemeClr>
                </a:gs>
                <a:gs pos="100000">
                  <a:schemeClr val="bg2">
                    <a:alpha val="82000"/>
                    <a:lumMod val="87000"/>
                    <a:lumOff val="13000"/>
                  </a:schemeClr>
                </a:gs>
              </a:gsLst>
              <a:path path="rect">
                <a:fillToRect l="100000" t="100000"/>
              </a:path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970360" y="304800"/>
            <a:ext cx="7200900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1828801"/>
            <a:ext cx="7200899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974365" y="6400800"/>
            <a:ext cx="4466126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5992133" y="6400800"/>
            <a:ext cx="1161495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DD8C825E-FC76-4523-9777-4DBA6557CAF5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363732" y="6400800"/>
            <a:ext cx="8001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000" kern="1200">
          <a:solidFill>
            <a:schemeClr val="accent1"/>
          </a:solidFill>
          <a:latin typeface="+mj-ea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SzPct val="80000"/>
        <a:buFont typeface="Arial" pitchFamily="34" charset="0"/>
        <a:buChar char="•"/>
        <a:defRPr sz="2100" kern="1200">
          <a:solidFill>
            <a:schemeClr val="tx1"/>
          </a:solidFill>
          <a:latin typeface="+mj-ea"/>
          <a:ea typeface="+mj-ea"/>
          <a:cs typeface="+mn-cs"/>
        </a:defRPr>
      </a:lvl1pPr>
      <a:lvl2pPr marL="5486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j-ea"/>
          <a:ea typeface="+mj-ea"/>
          <a:cs typeface="+mn-cs"/>
        </a:defRPr>
      </a:lvl2pPr>
      <a:lvl3pPr marL="8915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500" kern="1200">
          <a:solidFill>
            <a:schemeClr val="tx1"/>
          </a:solidFill>
          <a:latin typeface="+mj-ea"/>
          <a:ea typeface="+mj-ea"/>
          <a:cs typeface="+mn-cs"/>
        </a:defRPr>
      </a:lvl3pPr>
      <a:lvl4pPr marL="12344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j-ea"/>
          <a:ea typeface="+mj-ea"/>
          <a:cs typeface="+mn-cs"/>
        </a:defRPr>
      </a:lvl4pPr>
      <a:lvl5pPr marL="15773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j-ea"/>
          <a:ea typeface="+mj-ea"/>
          <a:cs typeface="+mn-cs"/>
        </a:defRPr>
      </a:lvl5pPr>
      <a:lvl6pPr marL="19202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631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060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489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31028" y="3331526"/>
            <a:ext cx="7200900" cy="1870532"/>
          </a:xfrm>
        </p:spPr>
        <p:txBody>
          <a:bodyPr rtlCol="0">
            <a:normAutofit/>
          </a:bodyPr>
          <a:lstStyle/>
          <a:p>
            <a:r>
              <a:rPr lang="zh-TW" altLang="en-US" sz="6600" dirty="0">
                <a:solidFill>
                  <a:srgbClr val="CC99FF"/>
                </a:solidFill>
                <a:latin typeface="新細明體" panose="02020500000000000000" pitchFamily="18" charset="-120"/>
                <a:sym typeface="新細明體" panose="02020500000000000000" pitchFamily="18" charset="-120"/>
              </a:rPr>
              <a:t/>
            </a:r>
            <a:br>
              <a:rPr lang="zh-TW" altLang="en-US" sz="6600" dirty="0">
                <a:solidFill>
                  <a:srgbClr val="CC99FF"/>
                </a:solidFill>
                <a:latin typeface="新細明體" panose="02020500000000000000" pitchFamily="18" charset="-120"/>
                <a:sym typeface="新細明體" panose="02020500000000000000" pitchFamily="18" charset="-120"/>
              </a:rPr>
            </a:br>
            <a:r>
              <a:rPr lang="zh-TW" altLang="en-US" sz="6600" dirty="0" smtClean="0">
                <a:ln w="0"/>
                <a:solidFill>
                  <a:srgbClr val="CC99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新細明體" panose="02020500000000000000" pitchFamily="18" charset="-120"/>
                <a:sym typeface="新細明體" panose="02020500000000000000" pitchFamily="18" charset="-120"/>
              </a:rPr>
              <a:t>資訊安全防身術</a:t>
            </a:r>
            <a:endParaRPr lang="zh-TW" altLang="en-US" sz="6600" dirty="0">
              <a:ln w="0"/>
              <a:solidFill>
                <a:srgbClr val="CC99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新細明體" panose="02020500000000000000" pitchFamily="18" charset="-120"/>
              <a:ea typeface="微軟正黑體" panose="020B0604030504040204" pitchFamily="34" charset="-120"/>
              <a:sym typeface="新細明體" panose="02020500000000000000" pitchFamily="18" charset="-120"/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207591" y="5528530"/>
            <a:ext cx="6723662" cy="782292"/>
          </a:xfrm>
        </p:spPr>
        <p:txBody>
          <a:bodyPr rtlCol="0">
            <a:normAutofit lnSpcReduction="10000"/>
          </a:bodyPr>
          <a:lstStyle/>
          <a:p>
            <a:r>
              <a:rPr lang="zh-TW" altLang="en-US" sz="5400" dirty="0">
                <a:solidFill>
                  <a:srgbClr val="CC99FF"/>
                </a:solidFill>
                <a:latin typeface="新細明體" panose="02020500000000000000" pitchFamily="18" charset="-120"/>
                <a:sym typeface="新細明體" panose="02020500000000000000" pitchFamily="18" charset="-120"/>
              </a:rPr>
              <a:t>保護自己 尊重別人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0554" y="4441341"/>
            <a:ext cx="2802000" cy="198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7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971" y="396240"/>
            <a:ext cx="7200900" cy="1219200"/>
          </a:xfrm>
        </p:spPr>
        <p:txBody>
          <a:bodyPr>
            <a:normAutofit/>
          </a:bodyPr>
          <a:lstStyle/>
          <a:p>
            <a:r>
              <a:rPr lang="zh-TW" altLang="en-US" sz="4400" dirty="0"/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81" y="2005345"/>
            <a:ext cx="3486150" cy="3217425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zh-TW" altLang="en-US" sz="2800" dirty="0"/>
          </a:p>
          <a:p>
            <a:r>
              <a:rPr lang="zh-TW" altLang="en-US" sz="2800" dirty="0" smtClean="0"/>
              <a:t>電腦</a:t>
            </a:r>
            <a:r>
              <a:rPr lang="zh-TW" altLang="en-US" sz="2800" dirty="0"/>
              <a:t>不用要登出</a:t>
            </a:r>
          </a:p>
          <a:p>
            <a:r>
              <a:rPr lang="zh-TW" altLang="en-US" sz="2800" dirty="0" smtClean="0"/>
              <a:t>個人資料要保密</a:t>
            </a:r>
          </a:p>
          <a:p>
            <a:r>
              <a:rPr lang="zh-TW" altLang="en-US" sz="2800" dirty="0" smtClean="0"/>
              <a:t>防毒</a:t>
            </a:r>
            <a:r>
              <a:rPr lang="zh-TW" altLang="en-US" sz="2800" dirty="0"/>
              <a:t>軟體要更新</a:t>
            </a:r>
          </a:p>
          <a:p>
            <a:r>
              <a:rPr lang="zh-TW" altLang="en-US" sz="2800" dirty="0"/>
              <a:t>智慧財產要尊重</a:t>
            </a:r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60288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/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63" y="2149035"/>
            <a:ext cx="3486150" cy="3217425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452942" y="1776547"/>
            <a:ext cx="3486150" cy="3962400"/>
          </a:xfrm>
        </p:spPr>
        <p:txBody>
          <a:bodyPr>
            <a:normAutofit/>
          </a:bodyPr>
          <a:lstStyle/>
          <a:p>
            <a:endParaRPr lang="zh-TW" altLang="en-US" sz="2800" dirty="0"/>
          </a:p>
          <a:p>
            <a:r>
              <a:rPr lang="zh-TW" altLang="en-US" sz="3200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不當網站不瀏覽</a:t>
            </a:r>
          </a:p>
          <a:p>
            <a:r>
              <a:rPr lang="zh-TW" altLang="en-US" sz="3200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電子郵件要過濾</a:t>
            </a:r>
          </a:p>
          <a:p>
            <a:r>
              <a:rPr lang="zh-TW" altLang="en-US" sz="3200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可疑訊息需求證</a:t>
            </a:r>
          </a:p>
          <a:p>
            <a:r>
              <a:rPr lang="zh-TW" altLang="en-US" sz="3200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網路沉迷傷身心</a:t>
            </a:r>
          </a:p>
          <a:p>
            <a:endParaRPr lang="zh-TW" altLang="en-US" sz="3200" dirty="0"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2640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0360" y="304800"/>
            <a:ext cx="7200900" cy="1219200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rgbClr val="00B0F0"/>
                </a:solidFill>
              </a:rPr>
              <a:t>網路</a:t>
            </a:r>
            <a:r>
              <a:rPr lang="zh-TW" altLang="en-US" sz="7200" dirty="0">
                <a:solidFill>
                  <a:srgbClr val="00B0F0"/>
                </a:solidFill>
              </a:rPr>
              <a:t>資料</a:t>
            </a:r>
            <a:r>
              <a:rPr lang="zh-TW" altLang="en-US" sz="7200" dirty="0" smtClean="0">
                <a:solidFill>
                  <a:srgbClr val="00B0F0"/>
                </a:solidFill>
              </a:rPr>
              <a:t>保護</a:t>
            </a:r>
            <a:endParaRPr lang="zh-TW" altLang="en-US" sz="7200" dirty="0">
              <a:solidFill>
                <a:srgbClr val="00B0F0"/>
              </a:solidFill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4984" y="1827440"/>
            <a:ext cx="8571652" cy="4821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66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貝殼 16x9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3565_TF02895255.potx" id="{AB61D4C5-B4CA-4C78-A275-CF3536E9CC9F}" vid="{A3CCC6A4-A8C6-4D15-88AD-EEA165CAAAAD}"/>
    </a:ext>
  </a:extLst>
</a:theme>
</file>

<file path=ppt/theme/theme2.xml><?xml version="1.0" encoding="utf-8"?>
<a:theme xmlns:a="http://schemas.openxmlformats.org/drawingml/2006/main" name="Office 佈景主題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彩色貝殼收藏</Template>
  <TotalTime>53</TotalTime>
  <Words>43</Words>
  <Application>Microsoft Office PowerPoint</Application>
  <PresentationFormat>如螢幕大小 (4:3)</PresentationFormat>
  <Paragraphs>16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文鼎新潮ＰＯＰ體P</vt:lpstr>
      <vt:lpstr>微軟正黑體</vt:lpstr>
      <vt:lpstr>新細明體</vt:lpstr>
      <vt:lpstr>Arial</vt:lpstr>
      <vt:lpstr>貝殼 16x9</vt:lpstr>
      <vt:lpstr> 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2019-09-18T01:24:52Z</dcterms:created>
  <dcterms:modified xsi:type="dcterms:W3CDTF">2019-10-02T01:21:16Z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