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2019/10/2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60564" y="4408714"/>
            <a:ext cx="6858002" cy="1143000"/>
          </a:xfrm>
        </p:spPr>
        <p:txBody>
          <a:bodyPr rtlCol="0"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Lucida Handwriting" panose="03010101010101010101" pitchFamily="66" charset="0"/>
                <a:sym typeface="Arial" panose="020B0604020202020204" pitchFamily="34" charset="0"/>
              </a:rPr>
              <a:t>資訊安全</a:t>
            </a:r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Lucida Handwriting" panose="03010101010101010101" pitchFamily="66" charset="0"/>
                <a:sym typeface="Arial" panose="020B0604020202020204" pitchFamily="34" charset="0"/>
              </a:rPr>
              <a:t>防身術</a:t>
            </a:r>
            <a:endParaRPr lang="zh-TW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Lucida Handwriting" panose="03010101010101010101" pitchFamily="66" charset="0"/>
              <a:sym typeface="Arial" panose="020B0604020202020204" pitchFamily="34" charset="0"/>
            </a:endParaRPr>
          </a:p>
        </p:txBody>
      </p:sp>
      <p:sp>
        <p:nvSpPr>
          <p:cNvPr id="4" name="副標題 2"/>
          <p:cNvSpPr>
            <a:spLocks noGrp="1"/>
          </p:cNvSpPr>
          <p:nvPr>
            <p:ph type="subTitle" idx="1"/>
          </p:nvPr>
        </p:nvSpPr>
        <p:spPr>
          <a:xfrm>
            <a:off x="1260564" y="5447212"/>
            <a:ext cx="6858002" cy="762000"/>
          </a:xfrm>
        </p:spPr>
        <p:txBody>
          <a:bodyPr rtlCol="0">
            <a:normAutofit/>
          </a:bodyPr>
          <a:lstStyle/>
          <a:p>
            <a:r>
              <a:rPr lang="zh-TW" altLang="en-US" sz="2400" dirty="0">
                <a:solidFill>
                  <a:srgbClr val="00B050"/>
                </a:solidFill>
                <a:sym typeface="Arial" panose="020B0604020202020204" pitchFamily="34" charset="0"/>
              </a:rPr>
              <a:t>保護自己 尊重別人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865" y="764936"/>
            <a:ext cx="4583289" cy="3643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latin typeface="Magneto" panose="04030805050802020D02" pitchFamily="82" charset="0"/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381647"/>
            <a:ext cx="3429000" cy="316468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09160" y="2076994"/>
            <a:ext cx="3429000" cy="3948902"/>
          </a:xfrm>
        </p:spPr>
        <p:txBody>
          <a:bodyPr/>
          <a:lstStyle/>
          <a:p>
            <a:r>
              <a:rPr lang="zh-TW" altLang="en-US" dirty="0"/>
              <a:t>個人資料要保密</a:t>
            </a:r>
          </a:p>
          <a:p>
            <a:r>
              <a:rPr lang="zh-TW" altLang="en-US" dirty="0"/>
              <a:t>電腦不用要登出</a:t>
            </a:r>
          </a:p>
          <a:p>
            <a:r>
              <a:rPr lang="zh-TW" altLang="en-US" dirty="0"/>
              <a:t>防毒軟體要更新</a:t>
            </a:r>
          </a:p>
          <a:p>
            <a:r>
              <a:rPr lang="zh-TW" altLang="en-US" dirty="0"/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135626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1"/>
                </a:solidFill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381647"/>
            <a:ext cx="3429000" cy="316468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0" y="1422384"/>
            <a:ext cx="3429000" cy="4123944"/>
          </a:xfrm>
        </p:spPr>
        <p:txBody>
          <a:bodyPr/>
          <a:lstStyle/>
          <a:p>
            <a:r>
              <a:rPr lang="zh-TW" altLang="en-US" sz="2000" dirty="0">
                <a:solidFill>
                  <a:schemeClr val="accent3"/>
                </a:solidFill>
              </a:rPr>
              <a:t>不當網站不瀏覽</a:t>
            </a:r>
          </a:p>
          <a:p>
            <a:r>
              <a:rPr lang="zh-TW" altLang="en-US" sz="2000" dirty="0" smtClean="0">
                <a:solidFill>
                  <a:schemeClr val="accent3"/>
                </a:solidFill>
              </a:rPr>
              <a:t>電子郵件要過濾</a:t>
            </a:r>
          </a:p>
          <a:p>
            <a:r>
              <a:rPr lang="zh-TW" altLang="en-US" sz="2000" dirty="0" smtClean="0">
                <a:solidFill>
                  <a:schemeClr val="accent3"/>
                </a:solidFill>
              </a:rPr>
              <a:t>可疑</a:t>
            </a:r>
            <a:r>
              <a:rPr lang="zh-TW" altLang="en-US" sz="2000" dirty="0">
                <a:solidFill>
                  <a:schemeClr val="accent3"/>
                </a:solidFill>
              </a:rPr>
              <a:t>訊息需求證</a:t>
            </a:r>
          </a:p>
          <a:p>
            <a:r>
              <a:rPr lang="zh-TW" altLang="en-US" sz="2000" dirty="0">
                <a:solidFill>
                  <a:schemeClr val="accent3"/>
                </a:solidFill>
              </a:rPr>
              <a:t>網路沉迷傷身心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23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accent1"/>
                </a:solidFill>
                <a:latin typeface="Niagara Engraved" panose="04020502070703030202" pitchFamily="82" charset="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68234" y="2155372"/>
            <a:ext cx="8007532" cy="4336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038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內含山巒日出相片的藍色橫條簡報 (寬螢幕)</Template>
  <TotalTime>57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Microsoft JhengHei UI</vt:lpstr>
      <vt:lpstr>Arial</vt:lpstr>
      <vt:lpstr>Lucida Handwriting</vt:lpstr>
      <vt:lpstr>Magneto</vt:lpstr>
      <vt:lpstr>Niagara Engraved</vt:lpstr>
      <vt:lpstr>藍色橫條設計 16x9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2019-09-18T01:20:14Z</dcterms:created>
  <dcterms:modified xsi:type="dcterms:W3CDTF">2019-10-02T01:20:14Z</dcterms:modified>
</cp:coreProperties>
</file>