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0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3D76A-875B-4F1B-A7D4-99646019C7C6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92612-70A5-4497-A73D-FA082255A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774D8-0BED-481B-B0ED-8ABBC860A072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16A70-7C62-42D6-A168-EC3E2FD85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7C916A70-7C62-42D6-A168-EC3E2FD851D9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419335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394462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7455292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985863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2950679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961877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082833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085838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ertifi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8077200" cy="338554"/>
          </a:xfrm>
          <a:prstGeom prst="rect">
            <a:avLst/>
          </a:prstGeom>
        </p:spPr>
        <p:txBody>
          <a:bodyPr wrap="square" lIns="91440" tIns="45720" rIns="91440" bIns="45720" anchor="t" anchorCtr="0">
            <a:normAutofit/>
          </a:bodyPr>
          <a:lstStyle>
            <a:lvl1pPr>
              <a:defRPr sz="1477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33400" y="2675694"/>
            <a:ext cx="8077200" cy="769441"/>
          </a:xfrm>
          <a:prstGeom prst="rect">
            <a:avLst/>
          </a:prstGeom>
        </p:spPr>
        <p:txBody>
          <a:bodyPr wrap="square" lIns="91440" tIns="45720" rIns="91440" bIns="45720" anchor="t" anchorCtr="0">
            <a:noAutofit/>
          </a:bodyPr>
          <a:lstStyle>
            <a:lvl1pPr marL="0" indent="0" algn="ctr">
              <a:buNone/>
              <a:defRPr sz="4431">
                <a:solidFill>
                  <a:schemeClr val="accent6"/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533400" y="2209802"/>
            <a:ext cx="8077200" cy="30777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None/>
              <a:defRPr sz="1108">
                <a:solidFill>
                  <a:schemeClr val="tx2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533400" y="3578424"/>
            <a:ext cx="8077200" cy="76497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None/>
              <a:defRPr sz="1108">
                <a:solidFill>
                  <a:schemeClr val="tx2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50292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2"/>
                </a:solidFill>
              </a:defRPr>
            </a:lvl1pPr>
          </a:lstStyle>
          <a:p>
            <a:fld id="{E93FD769-9D30-4413-BD07-9645B81A9058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0" y="50292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2"/>
                </a:solidFill>
              </a:defRPr>
            </a:lvl1pPr>
          </a:lstStyle>
          <a:p>
            <a:r>
              <a:rPr lang="zh-HK" altLang="en-US" smtClean="0"/>
              <a:t>老師姓名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38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4096"/>
      </p:ext>
    </p:extLst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171587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06541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651364"/>
      </p:ext>
    </p:extLst>
  </p:cSld>
  <p:clrMapOvr>
    <a:masterClrMapping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85893"/>
      </p:ext>
    </p:extLst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740347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36009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647083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44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533400" y="2675694"/>
            <a:ext cx="7783016" cy="1473386"/>
          </a:xfrm>
        </p:spPr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資訊安全</a:t>
            </a:r>
            <a:r>
              <a:rPr lang="zh-TW" alt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防身術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4"/>
          </p:nvPr>
        </p:nvSpPr>
        <p:spPr>
          <a:xfrm>
            <a:off x="549910" y="868546"/>
            <a:ext cx="8198553" cy="2589411"/>
          </a:xfrm>
        </p:spPr>
        <p:txBody>
          <a:bodyPr/>
          <a:lstStyle/>
          <a:p>
            <a:pPr marL="320751" indent="-320751">
              <a:spcBef>
                <a:spcPts val="0"/>
              </a:spcBef>
            </a:pPr>
            <a:endParaRPr lang="zh-TW" altLang="en-US" dirty="0">
              <a:solidFill>
                <a:srgbClr val="1F497D"/>
              </a:solidFill>
              <a:latin typeface="Comic Sans MS"/>
              <a:ea typeface="新細明體" pitchFamily="18" charset="-12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defTabSz="844083"/>
            <a:fld id="{68B96768-9C21-40A6-9526-3913DB808FF7}" type="datetime1">
              <a:rPr lang="zh-TW" altLang="en-US">
                <a:solidFill>
                  <a:srgbClr val="1F497D"/>
                </a:solidFill>
                <a:latin typeface="Comic Sans MS"/>
                <a:ea typeface="新細明體" pitchFamily="18" charset="-120"/>
              </a:rPr>
              <a:pPr defTabSz="844083"/>
              <a:t>2019/10/2</a:t>
            </a:fld>
            <a:endParaRPr lang="en-US" dirty="0">
              <a:solidFill>
                <a:srgbClr val="1F497D"/>
              </a:solidFill>
              <a:latin typeface="Comic Sans MS"/>
              <a:ea typeface="新細明體" pitchFamily="18" charset="-12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844083"/>
            <a:r>
              <a:rPr lang="zh-TW" altLang="en-US" dirty="0">
                <a:solidFill>
                  <a:srgbClr val="1F497D"/>
                </a:solidFill>
                <a:latin typeface="Comic Sans MS"/>
                <a:ea typeface="新細明體" pitchFamily="18" charset="-120"/>
              </a:rPr>
              <a:t>老師姓名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53" y="3457957"/>
            <a:ext cx="4572000" cy="323860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5321381" y="3835306"/>
            <a:ext cx="21002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保護自己 </a:t>
            </a:r>
            <a:r>
              <a:rPr lang="zh-TW" altLang="en-US" dirty="0"/>
              <a:t>尊重別人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5347" y="839790"/>
            <a:ext cx="6347714" cy="1320800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solidFill>
                  <a:srgbClr val="00B05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資訊安全防身術</a:t>
            </a:r>
          </a:p>
        </p:txBody>
      </p:sp>
      <p:pic>
        <p:nvPicPr>
          <p:cNvPr id="7" name="內容版面配置區 6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348880"/>
            <a:ext cx="3087688" cy="284967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sz="2800" dirty="0" smtClean="0">
                <a:solidFill>
                  <a:srgbClr val="0070C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個人</a:t>
            </a:r>
            <a:r>
              <a:rPr lang="zh-TW" altLang="en-US" sz="2800" dirty="0">
                <a:solidFill>
                  <a:srgbClr val="0070C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資料要保密</a:t>
            </a:r>
          </a:p>
          <a:p>
            <a:r>
              <a:rPr lang="zh-TW" altLang="en-US" sz="2800" dirty="0">
                <a:solidFill>
                  <a:srgbClr val="0070C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電腦不用要登出</a:t>
            </a:r>
          </a:p>
          <a:p>
            <a:r>
              <a:rPr lang="zh-TW" altLang="en-US" sz="2800" dirty="0">
                <a:solidFill>
                  <a:srgbClr val="0070C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防毒軟體要更新</a:t>
            </a:r>
          </a:p>
          <a:p>
            <a:r>
              <a:rPr lang="zh-TW" altLang="en-US" sz="2800" dirty="0">
                <a:solidFill>
                  <a:srgbClr val="0070C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智慧財產要尊重</a:t>
            </a:r>
          </a:p>
          <a:p>
            <a:endParaRPr lang="zh-TW" altLang="en-US" dirty="0">
              <a:solidFill>
                <a:srgbClr val="0070C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381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724695"/>
            <a:ext cx="6347714" cy="1320800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5">
                    <a:lumMod val="50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資訊安全防身術</a:t>
            </a:r>
          </a:p>
        </p:txBody>
      </p:sp>
      <p:pic>
        <p:nvPicPr>
          <p:cNvPr id="7" name="內容版面配置區 6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348880"/>
            <a:ext cx="3087688" cy="284967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783457" y="2045495"/>
            <a:ext cx="3088110" cy="3880773"/>
          </a:xfrm>
        </p:spPr>
        <p:txBody>
          <a:bodyPr/>
          <a:lstStyle/>
          <a:p>
            <a:pPr lvl="5"/>
            <a:endParaRPr lang="zh-TW" altLang="en-US" dirty="0"/>
          </a:p>
          <a:p>
            <a:r>
              <a:rPr lang="zh-TW" altLang="en-US" sz="2800" dirty="0">
                <a:solidFill>
                  <a:srgbClr val="7030A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不當網站不瀏覽</a:t>
            </a:r>
          </a:p>
          <a:p>
            <a:r>
              <a:rPr lang="zh-TW" altLang="en-US" sz="2800" dirty="0">
                <a:solidFill>
                  <a:srgbClr val="7030A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電子郵件要過濾</a:t>
            </a:r>
          </a:p>
          <a:p>
            <a:r>
              <a:rPr lang="zh-TW" altLang="en-US" sz="2800" dirty="0">
                <a:solidFill>
                  <a:srgbClr val="7030A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可疑訊息需求證</a:t>
            </a:r>
          </a:p>
          <a:p>
            <a:r>
              <a:rPr lang="zh-TW" altLang="en-US" sz="2800" dirty="0">
                <a:solidFill>
                  <a:srgbClr val="7030A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網路沉迷傷身心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88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1742" y="620688"/>
            <a:ext cx="6347713" cy="1320800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rgbClr val="0070C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網路資料保護</a:t>
            </a:r>
            <a:r>
              <a:rPr lang="zh-TW" altLang="en-US" sz="5400" dirty="0">
                <a:solidFill>
                  <a:srgbClr val="0070C0"/>
                </a:solidFill>
              </a:rPr>
              <a:t/>
            </a:r>
            <a:br>
              <a:rPr lang="zh-TW" altLang="en-US" sz="5400" dirty="0">
                <a:solidFill>
                  <a:srgbClr val="0070C0"/>
                </a:solidFill>
              </a:rPr>
            </a:br>
            <a:endParaRPr lang="zh-TW" altLang="en-US" sz="5400" dirty="0">
              <a:solidFill>
                <a:srgbClr val="0070C0"/>
              </a:solidFill>
            </a:endParaRPr>
          </a:p>
        </p:txBody>
      </p:sp>
      <p:pic>
        <p:nvPicPr>
          <p:cNvPr id="6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99984" y="1772816"/>
            <a:ext cx="7987644" cy="4796407"/>
          </a:xfrm>
          <a:prstGeom prst="rect">
            <a:avLst/>
          </a:prstGeom>
        </p:spPr>
      </p:pic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2019/10/2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dirty="0" smtClean="0"/>
              <a:t>老師姓名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085521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2BA967F-3542-4941-9E58-2EE24717F3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57</Words>
  <Application>Microsoft Office PowerPoint</Application>
  <PresentationFormat>如螢幕大小 (4:3)</PresentationFormat>
  <Paragraphs>23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文鼎中特黑</vt:lpstr>
      <vt:lpstr>文鼎特黑</vt:lpstr>
      <vt:lpstr>微軟正黑體</vt:lpstr>
      <vt:lpstr>新細明體</vt:lpstr>
      <vt:lpstr>Arial</vt:lpstr>
      <vt:lpstr>Calibri</vt:lpstr>
      <vt:lpstr>Comic Sans MS</vt:lpstr>
      <vt:lpstr>Trebuchet MS</vt:lpstr>
      <vt:lpstr>Wingdings 3</vt:lpstr>
      <vt:lpstr>多面向</vt:lpstr>
      <vt:lpstr>PowerPoint 簡報</vt:lpstr>
      <vt:lpstr>資訊安全防身術</vt:lpstr>
      <vt:lpstr>資訊安全防身術</vt:lpstr>
      <vt:lpstr>網路資料保護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2019-09-18T01:20:10Z</dcterms:created>
  <dcterms:modified xsi:type="dcterms:W3CDTF">2019-10-02T01:20:25Z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TC102512859990</vt:lpwstr>
  </property>
</Properties>
</file>