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8" r:id="rId3"/>
    <p:sldId id="269" r:id="rId4"/>
    <p:sldId id="270" r:id="rId5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06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280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6AB8C4-9235-4D72-BC02-D38112086C26}" type="datetime2">
              <a:rPr lang="zh-TW" altLang="en-US" smtClean="0">
                <a:latin typeface="+mj-ea"/>
                <a:ea typeface="+mj-ea"/>
              </a:rPr>
              <a:t>2019年10月2日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+mj-ea"/>
                <a:ea typeface="+mj-ea"/>
              </a:rPr>
              <a:t>‹#›</a:t>
            </a:fld>
            <a:endParaRPr lang="zh-TW" altLang="en-US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3CA0F22E-1C21-4835-AE23-B748857DC159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5629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彩色貝殼的特寫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1714" cy="4624183"/>
          </a:xfrm>
          <a:prstGeom prst="rect">
            <a:avLst/>
          </a:prstGeom>
        </p:spPr>
      </p:pic>
      <p:sp useBgFill="1">
        <p:nvSpPr>
          <p:cNvPr id="7" name="矩形 6"/>
          <p:cNvSpPr/>
          <p:nvPr/>
        </p:nvSpPr>
        <p:spPr bwMode="white">
          <a:xfrm>
            <a:off x="0" y="3074522"/>
            <a:ext cx="9151416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70361" y="3937322"/>
            <a:ext cx="72009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500"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970361" y="5641975"/>
            <a:ext cx="72009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latin typeface="+mj-ea"/>
                <a:ea typeface="+mj-ea"/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pPr rtl="0"/>
            <a:r>
              <a:rPr lang="zh-TW" altLang="en-US" noProof="0" dirty="0" smtClean="0"/>
              <a:t>編輯母片副標題樣式</a:t>
            </a:r>
            <a:endParaRPr lang="zh-TW" altLang="en-US" noProof="0" dirty="0"/>
          </a:p>
        </p:txBody>
      </p:sp>
      <p:sp>
        <p:nvSpPr>
          <p:cNvPr id="10" name="手繪多邊形 9"/>
          <p:cNvSpPr/>
          <p:nvPr/>
        </p:nvSpPr>
        <p:spPr>
          <a:xfrm rot="21388434">
            <a:off x="9177" y="2969834"/>
            <a:ext cx="9127430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1" name="手繪多邊形​​ 10"/>
          <p:cNvSpPr/>
          <p:nvPr/>
        </p:nvSpPr>
        <p:spPr>
          <a:xfrm rot="21388434">
            <a:off x="22254" y="2764069"/>
            <a:ext cx="9154392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  <p:sp>
        <p:nvSpPr>
          <p:cNvPr id="12" name="手繪多邊形​​ 11"/>
          <p:cNvSpPr/>
          <p:nvPr/>
        </p:nvSpPr>
        <p:spPr>
          <a:xfrm rot="21388434">
            <a:off x="-3439" y="3108508"/>
            <a:ext cx="9161365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zh-TW" altLang="en-US" sz="1350" noProof="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970360" y="1828801"/>
            <a:ext cx="7200899" cy="3962400"/>
          </a:xfrm>
        </p:spPr>
        <p:txBody>
          <a:bodyPr vert="eaVert"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F194FF8F-1591-40FA-BA5E-648C580944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5897562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800725" cy="5897562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B9C68D2-750E-4806-BBAC-66F5F96A03E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AFFD3CD-B466-41B2-87EB-A04ABE94F6E7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0360" y="1928554"/>
            <a:ext cx="72009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5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4267201"/>
            <a:ext cx="72009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100" cap="none" baseline="0">
                <a:solidFill>
                  <a:schemeClr val="tx1"/>
                </a:solidFill>
                <a:latin typeface="+mj-ea"/>
                <a:ea typeface="+mj-ea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DC222906-27A4-457C-9AE5-826F26C64DD4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970360" y="1828800"/>
            <a:ext cx="3486149" cy="39624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486150" cy="3962400"/>
          </a:xfrm>
        </p:spPr>
        <p:txBody>
          <a:bodyPr rtlCol="0"/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607A2201-4DCE-46A5-A8C1-780FF2A69CCA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0513F29E-967E-4B69-BEAA-E3504E43784D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970360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87397" y="1777042"/>
            <a:ext cx="3483864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100" b="0" cap="none" baseline="0">
                <a:solidFill>
                  <a:schemeClr val="accent1"/>
                </a:solidFill>
                <a:latin typeface="+mj-ea"/>
                <a:ea typeface="+mj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87397" y="2781300"/>
            <a:ext cx="3483864" cy="30480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 marL="1577340">
              <a:defRPr sz="1200"/>
            </a:lvl6pPr>
            <a:lvl7pPr marL="1577340">
              <a:defRPr sz="1200">
                <a:latin typeface="+mj-ea"/>
                <a:ea typeface="+mj-ea"/>
              </a:defRPr>
            </a:lvl7pPr>
            <a:lvl8pPr marL="1577340">
              <a:defRPr sz="1200"/>
            </a:lvl8pPr>
            <a:lvl9pPr marL="1577340"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0C78917-E512-4BE1-91F1-1736FDEF91F2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512F408-7520-4FB0-93BD-594B7013E8B3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E9C19C16-7E34-496C-815F-11D7655A3FA8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6010" y="533401"/>
            <a:ext cx="3429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3000" b="0">
                <a:latin typeface="+mj-ea"/>
                <a:ea typeface="+mj-ea"/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227910" y="533401"/>
            <a:ext cx="4457702" cy="5257800"/>
          </a:xfrm>
        </p:spPr>
        <p:txBody>
          <a:bodyPr rtlCol="0">
            <a:normAutofit/>
          </a:bodyPr>
          <a:lstStyle>
            <a:lvl1pPr>
              <a:defRPr sz="1800">
                <a:latin typeface="+mj-ea"/>
                <a:ea typeface="+mj-ea"/>
              </a:defRPr>
            </a:lvl1pPr>
            <a:lvl2pPr>
              <a:defRPr sz="1500">
                <a:latin typeface="+mj-ea"/>
                <a:ea typeface="+mj-ea"/>
              </a:defRPr>
            </a:lvl2pPr>
            <a:lvl3pPr>
              <a:defRPr sz="1350">
                <a:latin typeface="+mj-ea"/>
                <a:ea typeface="+mj-ea"/>
              </a:defRPr>
            </a:lvl3pPr>
            <a:lvl4pPr>
              <a:defRPr sz="1200">
                <a:latin typeface="+mj-ea"/>
                <a:ea typeface="+mj-ea"/>
              </a:defRPr>
            </a:lvl4pPr>
            <a:lvl5pPr>
              <a:defRPr sz="1200">
                <a:latin typeface="+mj-ea"/>
                <a:ea typeface="+mj-ea"/>
              </a:defRPr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456010" y="3429001"/>
            <a:ext cx="3429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350"/>
              </a:spcBef>
              <a:buNone/>
              <a:defRPr sz="1500">
                <a:latin typeface="+mj-ea"/>
                <a:ea typeface="+mj-ea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59ADE699-13FC-44E9-80B5-FB8C6BF9DEFD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256788" y="533402"/>
            <a:ext cx="3429894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3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0" y="3"/>
            <a:ext cx="4914989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8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256787" y="3429002"/>
            <a:ext cx="3429893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15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B7D9AB3-D59E-4FF9-8A57-03DAEE3FD640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-3439" y="5374940"/>
            <a:ext cx="9180085" cy="1559261"/>
            <a:chOff x="-4585" y="2764068"/>
            <a:chExt cx="12240113" cy="1559261"/>
          </a:xfrm>
        </p:grpSpPr>
        <p:sp>
          <p:nvSpPr>
            <p:cNvPr id="9" name="手繪多邊形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0" name="手繪多邊形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  <p:sp>
          <p:nvSpPr>
            <p:cNvPr id="11" name="手繪多邊形​​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zh-TW" altLang="en-US" sz="1350" noProof="0" dirty="0">
                <a:latin typeface="+mj-ea"/>
                <a:ea typeface="+mj-ea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970360" y="304800"/>
            <a:ext cx="72009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970360" y="1828801"/>
            <a:ext cx="7200899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974365" y="6400800"/>
            <a:ext cx="4466126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5992133" y="6400800"/>
            <a:ext cx="116149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DD8C825E-FC76-4523-9777-4DBA6557CAF5}" type="datetime2">
              <a:rPr lang="zh-TW" altLang="en-US" smtClean="0"/>
              <a:pPr/>
              <a:t>2019年10月2日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363732" y="6400800"/>
            <a:ext cx="8001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fld id="{CA8D9AD5-F248-4919-864A-CFD76CC027D6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8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000" kern="1200">
          <a:solidFill>
            <a:schemeClr val="accent1"/>
          </a:solidFill>
          <a:latin typeface="+mj-ea"/>
          <a:ea typeface="+mj-ea"/>
          <a:cs typeface="+mj-cs"/>
        </a:defRPr>
      </a:lvl1pPr>
    </p:titleStyle>
    <p:bodyStyle>
      <a:lvl1pPr marL="205740" indent="-171450" algn="l" defTabSz="685800" rtl="0" eaLnBrk="1" latinLnBrk="0" hangingPunct="1">
        <a:lnSpc>
          <a:spcPct val="90000"/>
        </a:lnSpc>
        <a:spcBef>
          <a:spcPts val="1350"/>
        </a:spcBef>
        <a:buSzPct val="80000"/>
        <a:buFont typeface="Arial" pitchFamily="34" charset="0"/>
        <a:buChar char="•"/>
        <a:defRPr sz="2100" kern="1200">
          <a:solidFill>
            <a:schemeClr val="tx1"/>
          </a:solidFill>
          <a:latin typeface="+mj-ea"/>
          <a:ea typeface="+mj-ea"/>
          <a:cs typeface="+mn-cs"/>
        </a:defRPr>
      </a:lvl1pPr>
      <a:lvl2pPr marL="5486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2pPr>
      <a:lvl3pPr marL="8915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500" kern="1200">
          <a:solidFill>
            <a:schemeClr val="tx1"/>
          </a:solidFill>
          <a:latin typeface="+mj-ea"/>
          <a:ea typeface="+mj-ea"/>
          <a:cs typeface="+mn-cs"/>
        </a:defRPr>
      </a:lvl3pPr>
      <a:lvl4pPr marL="12344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4pPr>
      <a:lvl5pPr marL="15773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j-ea"/>
          <a:ea typeface="+mj-ea"/>
          <a:cs typeface="+mn-cs"/>
        </a:defRPr>
      </a:lvl5pPr>
      <a:lvl6pPr marL="19202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060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48940" indent="-171450" algn="l" defTabSz="685800" rtl="0" eaLnBrk="1" latinLnBrk="0" hangingPunct="1">
        <a:lnSpc>
          <a:spcPct val="90000"/>
        </a:lnSpc>
        <a:spcBef>
          <a:spcPts val="450"/>
        </a:spcBef>
        <a:buSzPct val="80000"/>
        <a:buFont typeface="Arial" pitchFamily="34" charset="0"/>
        <a:buChar char="•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3226525"/>
            <a:ext cx="7152358" cy="1423852"/>
          </a:xfrm>
        </p:spPr>
        <p:txBody>
          <a:bodyPr rtlCol="0"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新細明體" panose="02020500000000000000" pitchFamily="18" charset="-120"/>
                <a:sym typeface="新細明體" panose="02020500000000000000" pitchFamily="18" charset="-120"/>
              </a:rPr>
              <a:t>資訊安全防身術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新細明體" panose="02020500000000000000" pitchFamily="18" charset="-120"/>
              <a:ea typeface="微軟正黑體" panose="020B0604030504040204" pitchFamily="34" charset="-120"/>
              <a:sym typeface="新細明體" panose="02020500000000000000" pitchFamily="18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>
            <a:off x="0" y="4556760"/>
            <a:ext cx="7200900" cy="914100"/>
          </a:xfrm>
        </p:spPr>
        <p:txBody>
          <a:bodyPr rtlCol="0"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新細明體" panose="02020500000000000000" pitchFamily="18" charset="-120"/>
                <a:sym typeface="新細明體" panose="02020500000000000000" pitchFamily="18" charset="-120"/>
              </a:rPr>
              <a:t>保護自己 尊重別人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5231" y="3814354"/>
            <a:ext cx="4101752" cy="2905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資訊安全防身術</a:t>
            </a:r>
          </a:p>
        </p:txBody>
      </p:sp>
      <p:pic>
        <p:nvPicPr>
          <p:cNvPr id="7" name="內容版面配置區 6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60" y="2190950"/>
            <a:ext cx="3486150" cy="274171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88075" y="1828800"/>
            <a:ext cx="3619902" cy="3962400"/>
          </a:xfrm>
        </p:spPr>
        <p:txBody>
          <a:bodyPr/>
          <a:lstStyle/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個人資料要保密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電腦不用要登出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防毒軟體要更新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智慧財產要尊重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0086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資訊安全防身術</a:t>
            </a:r>
          </a:p>
        </p:txBody>
      </p:sp>
      <p:pic>
        <p:nvPicPr>
          <p:cNvPr id="7" name="內容版面配置區 6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360" y="2190950"/>
            <a:ext cx="3486150" cy="2741711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831766" y="1959429"/>
            <a:ext cx="3619902" cy="396240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不當網站不瀏覽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電子郵件要過濾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可疑訊息需求證</a:t>
            </a:r>
          </a:p>
          <a:p>
            <a:r>
              <a:rPr lang="zh-TW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網路沉迷傷身心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408238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網路資料保護</a:t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05545" y="1254034"/>
            <a:ext cx="8530530" cy="5094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188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貝殼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3565_TF02895255.potx" id="{AB61D4C5-B4CA-4C78-A275-CF3536E9CC9F}" vid="{A3CCC6A4-A8C6-4D15-88AD-EEA165CAAAAD}"/>
    </a:ext>
  </a:extLst>
</a:theme>
</file>

<file path=ppt/theme/theme2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彩色貝殼收藏</Template>
  <TotalTime>52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文鼎特圓</vt:lpstr>
      <vt:lpstr>微軟正黑體</vt:lpstr>
      <vt:lpstr>新細明體</vt:lpstr>
      <vt:lpstr>Arial</vt:lpstr>
      <vt:lpstr>貝殼 16x9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2019-09-18T01:26:48Z</dcterms:created>
  <dcterms:modified xsi:type="dcterms:W3CDTF">2019-10-02T01:20:20Z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