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150" autoAdjust="0"/>
  </p:normalViewPr>
  <p:slideViewPr>
    <p:cSldViewPr showGuides="1">
      <p:cViewPr varScale="1">
        <p:scale>
          <a:sx n="69" d="100"/>
          <a:sy n="69" d="100"/>
        </p:scale>
        <p:origin x="1440" y="60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2019/10/2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2019/10/2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9471" y="-1340064"/>
            <a:ext cx="6248400" cy="2680127"/>
          </a:xfrm>
        </p:spPr>
        <p:txBody>
          <a:bodyPr rtlCol="0"/>
          <a:lstStyle/>
          <a:p>
            <a:r>
              <a:rPr lang="zh-TW" altLang="en-US" sz="4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19808" y="1500615"/>
            <a:ext cx="5940968" cy="416218"/>
          </a:xfrm>
        </p:spPr>
        <p:txBody>
          <a:bodyPr rtlCol="0">
            <a:noAutofit/>
          </a:bodyPr>
          <a:lstStyle/>
          <a:p>
            <a:r>
              <a:rPr lang="zh-TW" alt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3500"/>
            <a:ext cx="7344816" cy="446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304945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6600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2836912"/>
          </a:xfrm>
        </p:spPr>
        <p:txBody>
          <a:bodyPr>
            <a:normAutofit lnSpcReduction="10000"/>
          </a:bodyPr>
          <a:lstStyle/>
          <a:p>
            <a:endParaRPr lang="zh-TW" altLang="en-US" dirty="0"/>
          </a:p>
          <a:p>
            <a:r>
              <a:rPr lang="zh-TW" altLang="en-US" sz="3600" dirty="0"/>
              <a:t>個人資料要保密</a:t>
            </a:r>
          </a:p>
          <a:p>
            <a:r>
              <a:rPr lang="zh-TW" altLang="en-US" sz="3600" dirty="0"/>
              <a:t>電腦不用要登出</a:t>
            </a:r>
          </a:p>
          <a:p>
            <a:r>
              <a:rPr lang="zh-TW" altLang="en-US" sz="3600" dirty="0"/>
              <a:t>防毒軟體要更新</a:t>
            </a:r>
          </a:p>
          <a:p>
            <a:r>
              <a:rPr lang="zh-TW" altLang="en-US" sz="3600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88198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304945"/>
            <a:ext cx="7339012" cy="1239837"/>
          </a:xfrm>
        </p:spPr>
        <p:txBody>
          <a:bodyPr>
            <a:normAutofit/>
          </a:bodyPr>
          <a:lstStyle/>
          <a:p>
            <a:r>
              <a:rPr lang="zh-TW" altLang="en-US" sz="6600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2836912"/>
          </a:xfrm>
        </p:spPr>
        <p:txBody>
          <a:bodyPr>
            <a:normAutofit lnSpcReduction="10000"/>
          </a:bodyPr>
          <a:lstStyle/>
          <a:p>
            <a:endParaRPr lang="zh-TW" altLang="en-US" dirty="0"/>
          </a:p>
          <a:p>
            <a:r>
              <a:rPr lang="zh-TW" altLang="en-US" sz="3600" dirty="0"/>
              <a:t>不當網站不瀏覽</a:t>
            </a:r>
          </a:p>
          <a:p>
            <a:r>
              <a:rPr lang="zh-TW" altLang="en-US" sz="3600" dirty="0"/>
              <a:t>電子郵件要過濾</a:t>
            </a:r>
          </a:p>
          <a:p>
            <a:r>
              <a:rPr lang="zh-TW" altLang="en-US" sz="3600" dirty="0"/>
              <a:t>可疑訊息需求證</a:t>
            </a:r>
          </a:p>
          <a:p>
            <a:r>
              <a:rPr lang="zh-TW" altLang="en-US" sz="3600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59018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4752528" cy="1378991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1600" y="1772816"/>
            <a:ext cx="7704856" cy="482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45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5ED37-D514-41C3-9B3C-B262145D17B7}">
  <ds:schemaRefs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55</TotalTime>
  <Words>45</Words>
  <Application>Microsoft Office PowerPoint</Application>
  <PresentationFormat>如螢幕大小 (4:3)</PresentationFormat>
  <Paragraphs>16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Euphemia</vt:lpstr>
      <vt:lpstr>Microsoft JhengHei UI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2019-09-18T01:19:36Z</dcterms:created>
  <dcterms:modified xsi:type="dcterms:W3CDTF">2019-10-02T01:20:30Z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