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8" r:id="rId4"/>
  </p:sldMasterIdLst>
  <p:notesMasterIdLst>
    <p:notesMasterId r:id="rId9"/>
  </p:notesMasterIdLst>
  <p:handoutMasterIdLst>
    <p:handoutMasterId r:id="rId10"/>
  </p:handoutMasterIdLst>
  <p:sldIdLst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9" pos="2880" userDrawn="1">
          <p15:clr>
            <a:srgbClr val="A4A3A4"/>
          </p15:clr>
        </p15:guide>
        <p15:guide id="10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EE7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4" autoAdjust="0"/>
    <p:restoredTop sz="94333" autoAdjust="0"/>
  </p:normalViewPr>
  <p:slideViewPr>
    <p:cSldViewPr showGuides="1">
      <p:cViewPr varScale="1">
        <p:scale>
          <a:sx n="73" d="100"/>
          <a:sy n="73" d="100"/>
        </p:scale>
        <p:origin x="1356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2802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solidFill>
                <a:schemeClr val="tx2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ACBD63E1-5F55-4415-9927-5A1CDAC1093B}" type="datetime1">
              <a:rPr lang="zh-TW" altLang="en-US" smtClean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solidFill>
                <a:schemeClr val="tx2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solidFill>
                <a:schemeClr val="tx2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CFD77566-CD65-4859-9FA1-43956DC85B8C}" type="slidenum">
              <a:rPr lang="en-US" altLang="zh-TW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pPr algn="r" rtl="0"/>
              <a:t>‹#›</a:t>
            </a:fld>
            <a:endParaRPr lang="en-US" altLang="zh-TW" dirty="0">
              <a:solidFill>
                <a:schemeClr val="tx2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8798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8FA6F63-22AE-4B79-A78C-3107D436084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圖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8796F01-7154-41E0-B48B-A6921757531A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07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60949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14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6837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694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363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8458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1021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0227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7671-A21A-4435-925B-BA1FD5966B6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91C5AD9-787D-40FA-8A4D-16A055B9AF81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386700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BED4-4352-4B37-B5D2-CE1B5B4F86F6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91C5AD9-787D-40FA-8A4D-16A055B9AF81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401298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6703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60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073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7229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59D9-E437-4125-98F7-3C8ED685612C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B37DED6-D4C7-42EE-AB49-D2E39E64FDE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247458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B387-C3EE-4812-B298-7E9E9C6F0F56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655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866A-51D6-4511-88A7-D461364B4FB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B78A-01B4-41F2-96B0-677A4A282832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9759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949F-3078-463D-8481-0E172D05CD5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B78A-01B4-41F2-96B0-677A4A282832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3046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025A1AD-6892-4B63-B4D5-106D835AA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B37DED6-D4C7-42EE-AB49-D2E39E64FDE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7738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15814" y="-456282"/>
            <a:ext cx="5714228" cy="2421464"/>
          </a:xfrm>
        </p:spPr>
        <p:txBody>
          <a:bodyPr rtlCol="0"/>
          <a:lstStyle/>
          <a:p>
            <a:r>
              <a:rPr lang="zh-TW" altLang="en-US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15814" y="2060848"/>
            <a:ext cx="5714228" cy="1405467"/>
          </a:xfrm>
        </p:spPr>
        <p:txBody>
          <a:bodyPr rtlCol="0">
            <a:normAutofit/>
          </a:bodyPr>
          <a:lstStyle/>
          <a:p>
            <a:r>
              <a:rPr lang="zh-TW" altLang="en-US" sz="2800" b="1" cap="none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15" y="2204864"/>
            <a:ext cx="5109397" cy="441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4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06748"/>
            <a:ext cx="3813175" cy="351924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99992" y="2192225"/>
            <a:ext cx="3813048" cy="3649133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00B0F0"/>
                </a:solidFill>
              </a:rPr>
              <a:t>電腦不用要登出</a:t>
            </a:r>
          </a:p>
          <a:p>
            <a:r>
              <a:rPr lang="zh-TW" altLang="en-US" sz="2800" dirty="0" smtClean="0">
                <a:solidFill>
                  <a:srgbClr val="FFFF00"/>
                </a:solidFill>
              </a:rPr>
              <a:t>防毒軟體要更新</a:t>
            </a:r>
          </a:p>
          <a:p>
            <a:r>
              <a:rPr lang="zh-TW" alt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個人資料要保密</a:t>
            </a:r>
          </a:p>
          <a:p>
            <a:r>
              <a:rPr lang="zh-TW" altLang="en-US" sz="2800" dirty="0" smtClean="0">
                <a:solidFill>
                  <a:srgbClr val="EE78D8"/>
                </a:solidFill>
              </a:rPr>
              <a:t>智慧財產要</a:t>
            </a:r>
            <a:r>
              <a:rPr lang="zh-TW" altLang="en-US" sz="2800" dirty="0" smtClean="0">
                <a:solidFill>
                  <a:srgbClr val="EE78D8"/>
                </a:solidFill>
              </a:rPr>
              <a:t>尊重</a:t>
            </a:r>
            <a:endParaRPr lang="zh-TW" altLang="en-US" sz="2800" dirty="0" smtClean="0">
              <a:solidFill>
                <a:srgbClr val="EE78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90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06748"/>
            <a:ext cx="3813175" cy="351924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99992" y="2192225"/>
            <a:ext cx="3813048" cy="3649133"/>
          </a:xfrm>
        </p:spPr>
        <p:txBody>
          <a:bodyPr/>
          <a:lstStyle/>
          <a:p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不當網站不瀏覽</a:t>
            </a:r>
          </a:p>
          <a:p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電子郵件要過濾</a:t>
            </a:r>
          </a:p>
          <a:p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可疑訊息需求證</a:t>
            </a:r>
          </a:p>
          <a:p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網路沉迷傷身心</a:t>
            </a:r>
          </a:p>
          <a:p>
            <a:endParaRPr lang="zh-TW" altLang="en-US" sz="2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153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cap="none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網路資料保護</a:t>
            </a:r>
            <a:endParaRPr lang="zh-TW" altLang="en-US" sz="4800" b="1" cap="none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844824"/>
            <a:ext cx="7821555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278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佈景主題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1345039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The bookstacks present on most slides  make this a good choice for students, teachers, reading enthusiasts, and others in education. This presentation template contains multiple slide layouts in widescreen format (16x9) and includes a sample table and chart that you can easily  modify.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2011-11-26T00:00:00+00:00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TP102787939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694216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BBB5C329-08A6-4E5E-AEF1-A97828C874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B558C7-619B-49BE-9097-7FCBDADD4E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01D382-32B0-43EE-932C-28906AF37617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4873beb7-5857-4685-be1f-d57550cc96cc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0</TotalTime>
  <Words>44</Words>
  <Application>Microsoft Office PowerPoint</Application>
  <PresentationFormat>如螢幕大小 (4:3)</PresentationFormat>
  <Paragraphs>13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Microsoft JhengHei UI</vt:lpstr>
      <vt:lpstr>微軟正黑體</vt:lpstr>
      <vt:lpstr>新細明體</vt:lpstr>
      <vt:lpstr>Arial</vt:lpstr>
      <vt:lpstr>Calibri</vt:lpstr>
      <vt:lpstr>Calibri Light</vt:lpstr>
      <vt:lpstr>Century Gothic</vt:lpstr>
      <vt:lpstr>天體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2019-09-18T01:20:35Z</dcterms:created>
  <dcterms:modified xsi:type="dcterms:W3CDTF">2019-10-02T01:25:42Z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