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2019/10/2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2019/10/2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zZ376Z4BEGw" TargetMode="Externa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8720" y="263033"/>
            <a:ext cx="6515100" cy="1464906"/>
          </a:xfrm>
        </p:spPr>
        <p:txBody>
          <a:bodyPr rtlCol="0">
            <a:normAutofit/>
          </a:bodyPr>
          <a:lstStyle/>
          <a:p>
            <a:r>
              <a:rPr lang="zh-TW" altLang="en-U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06831" y="1848646"/>
            <a:ext cx="6515100" cy="440405"/>
          </a:xfrm>
        </p:spPr>
        <p:txBody>
          <a:bodyPr rtlCol="0">
            <a:noAutofit/>
          </a:bodyPr>
          <a:lstStyle/>
          <a:p>
            <a:r>
              <a:rPr lang="zh-TW" altLang="en-US" sz="2800" dirty="0" smtClean="0"/>
              <a:t>保護</a:t>
            </a:r>
            <a:r>
              <a:rPr lang="zh-TW" altLang="en-US" sz="2800" dirty="0"/>
              <a:t>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551478"/>
            <a:ext cx="5747657" cy="40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7314" y="2103120"/>
            <a:ext cx="3706586" cy="40738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個人資料要保密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電腦不用要登出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防毒軟體要更新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483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414" y="470581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379524"/>
            <a:ext cx="3600450" cy="3322915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37314" y="2103120"/>
            <a:ext cx="3706586" cy="407384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不當網站不瀏覽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電子郵件要過濾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可疑訊息需求證</a:t>
            </a:r>
          </a:p>
          <a:p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網路沉迷傷</a:t>
            </a:r>
            <a:r>
              <a:rPr lang="zh-TW" altLang="en-US" sz="2800" dirty="0" smtClean="0">
                <a:solidFill>
                  <a:schemeClr val="accent5">
                    <a:lumMod val="75000"/>
                  </a:schemeClr>
                </a:solidFill>
              </a:rPr>
              <a:t>身心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zh-TW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39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222386"/>
            <a:ext cx="7543800" cy="1188720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網路資料保護</a:t>
            </a:r>
            <a:endParaRPr lang="zh-TW" altLang="en-US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文鼎俏黑體P" panose="020B0602010101010101" pitchFamily="34" charset="-120"/>
              <a:ea typeface="文鼎俏黑體P" panose="020B0602010101010101" pitchFamily="34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8950" y="1974850"/>
            <a:ext cx="7854950" cy="44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65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erryBlossom">
    <a:dk1>
      <a:srgbClr val="595959"/>
    </a:dk1>
    <a:lt1>
      <a:sysClr val="window" lastClr="FFFFFF"/>
    </a:lt1>
    <a:dk2>
      <a:srgbClr val="000000"/>
    </a:dk2>
    <a:lt2>
      <a:srgbClr val="F6F7E4"/>
    </a:lt2>
    <a:accent1>
      <a:srgbClr val="C44475"/>
    </a:accent1>
    <a:accent2>
      <a:srgbClr val="FA906A"/>
    </a:accent2>
    <a:accent3>
      <a:srgbClr val="FCB268"/>
    </a:accent3>
    <a:accent4>
      <a:srgbClr val="DB6B70"/>
    </a:accent4>
    <a:accent5>
      <a:srgbClr val="D680A5"/>
    </a:accent5>
    <a:accent6>
      <a:srgbClr val="BA7362"/>
    </a:accent6>
    <a:hlink>
      <a:srgbClr val="DB6B7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CherryBlossom">
    <a:dk1>
      <a:srgbClr val="595959"/>
    </a:dk1>
    <a:lt1>
      <a:sysClr val="window" lastClr="FFFFFF"/>
    </a:lt1>
    <a:dk2>
      <a:srgbClr val="000000"/>
    </a:dk2>
    <a:lt2>
      <a:srgbClr val="F6F7E4"/>
    </a:lt2>
    <a:accent1>
      <a:srgbClr val="C44475"/>
    </a:accent1>
    <a:accent2>
      <a:srgbClr val="FA906A"/>
    </a:accent2>
    <a:accent3>
      <a:srgbClr val="FCB268"/>
    </a:accent3>
    <a:accent4>
      <a:srgbClr val="DB6B70"/>
    </a:accent4>
    <a:accent5>
      <a:srgbClr val="D680A5"/>
    </a:accent5>
    <a:accent6>
      <a:srgbClr val="BA7362"/>
    </a:accent6>
    <a:hlink>
      <a:srgbClr val="DB6B7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文鼎俏黑體P</vt:lpstr>
      <vt:lpstr>新細明體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2019-09-18T01:22:29Z</dcterms:created>
  <dcterms:modified xsi:type="dcterms:W3CDTF">2019-10-02T01:20:25Z</dcterms:modified>
</cp:coreProperties>
</file>