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49975" y="339634"/>
            <a:ext cx="6858002" cy="1071155"/>
          </a:xfrm>
        </p:spPr>
        <p:txBody>
          <a:bodyPr rtlCol="0">
            <a:normAutofit/>
          </a:bodyPr>
          <a:lstStyle/>
          <a:p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sym typeface="Arial" panose="020B0604020202020204" pitchFamily="34" charset="0"/>
              </a:rPr>
              <a:t>資訊安全防身術</a:t>
            </a: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>
          <a:xfrm>
            <a:off x="1311626" y="1361499"/>
            <a:ext cx="8629207" cy="892628"/>
          </a:xfrm>
        </p:spPr>
        <p:txBody>
          <a:bodyPr rtlCol="0">
            <a:normAutofit/>
          </a:bodyPr>
          <a:lstStyle/>
          <a:p>
            <a:r>
              <a:rPr lang="zh-TW" altLang="en-US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sym typeface="Arial" panose="020B0604020202020204" pitchFamily="34" charset="0"/>
              </a:rPr>
              <a:t>保護自己 尊重別人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86" y="1807813"/>
            <a:ext cx="4423645" cy="3133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114663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資訊安全防身術</a:t>
            </a: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29" y="2064685"/>
            <a:ext cx="3429000" cy="3067084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58491" y="1844476"/>
            <a:ext cx="4258492" cy="4123944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智</a:t>
            </a:r>
            <a:r>
              <a:rPr lang="zh-TW" altLang="en-US" sz="3600" dirty="0"/>
              <a:t>電腦不用要登出個人資料要保密</a:t>
            </a:r>
          </a:p>
          <a:p>
            <a:endParaRPr lang="zh-TW" altLang="en-US" sz="3200" dirty="0"/>
          </a:p>
          <a:p>
            <a:r>
              <a:rPr lang="zh-TW" altLang="en-US" sz="3200" dirty="0"/>
              <a:t>防毒軟體要更新</a:t>
            </a:r>
          </a:p>
          <a:p>
            <a:r>
              <a:rPr lang="zh-TW" altLang="en-US" sz="3200" dirty="0" smtClean="0"/>
              <a:t>慧</a:t>
            </a:r>
            <a:r>
              <a:rPr lang="zh-TW" altLang="en-US" sz="3200" dirty="0"/>
              <a:t>財產要</a:t>
            </a:r>
            <a:r>
              <a:rPr lang="zh-TW" altLang="en-US" sz="3200" dirty="0" smtClean="0"/>
              <a:t>尊重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01502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資訊安全防身術</a:t>
            </a: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29" y="2064685"/>
            <a:ext cx="3429000" cy="3067084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85063" y="2455816"/>
            <a:ext cx="3683726" cy="3368911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不當網站不瀏覽</a:t>
            </a:r>
          </a:p>
          <a:p>
            <a:r>
              <a:rPr lang="zh-TW" altLang="en-US" sz="3600" dirty="0"/>
              <a:t>電子郵件要過濾</a:t>
            </a:r>
          </a:p>
          <a:p>
            <a:r>
              <a:rPr lang="zh-TW" altLang="en-US" sz="3600" dirty="0"/>
              <a:t>可疑訊息需求證</a:t>
            </a:r>
          </a:p>
          <a:p>
            <a:r>
              <a:rPr lang="zh-TW" altLang="en-US" sz="3600" dirty="0"/>
              <a:t>網路沉迷傷身心</a:t>
            </a:r>
          </a:p>
          <a:p>
            <a:endParaRPr lang="zh-TW" altLang="en-US" sz="2400" dirty="0"/>
          </a:p>
          <a:p>
            <a:endParaRPr lang="zh-TW" altLang="en-US" sz="2400" dirty="0"/>
          </a:p>
          <a:p>
            <a:pPr marL="34290" indent="0">
              <a:buNone/>
            </a:pP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272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16629" y="-143691"/>
            <a:ext cx="4767942" cy="2351314"/>
          </a:xfrm>
        </p:spPr>
        <p:txBody>
          <a:bodyPr>
            <a:noAutofit/>
          </a:bodyPr>
          <a:lstStyle/>
          <a:p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網路資料保護</a:t>
            </a:r>
            <a:r>
              <a:rPr lang="zh-TW" altLang="en-US" sz="5400" dirty="0"/>
              <a:t/>
            </a:r>
            <a:br>
              <a:rPr lang="zh-TW" altLang="en-US" sz="5400" dirty="0"/>
            </a:br>
            <a:endParaRPr lang="zh-TW" altLang="en-US" sz="5400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75657" y="2207623"/>
            <a:ext cx="7422638" cy="423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16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46</Words>
  <Application>Microsoft Office PowerPoint</Application>
  <PresentationFormat>如螢幕大小 (4:3)</PresentationFormat>
  <Paragraphs>15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Microsoft JhengHei UI</vt:lpstr>
      <vt:lpstr>Arial</vt:lpstr>
      <vt:lpstr>藍色橫條設計 16x9</vt:lpstr>
      <vt:lpstr>資訊安全防身術</vt:lpstr>
      <vt:lpstr>資訊安全防身術</vt:lpstr>
      <vt:lpstr>資訊安全防身術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2019-09-18T01:20:20Z</dcterms:created>
  <dcterms:modified xsi:type="dcterms:W3CDTF">2019-10-02T01:21:02Z</dcterms:modified>
</cp:coreProperties>
</file>