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4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4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7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3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3" y="2516460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7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7" y="2516460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8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5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3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5616" y="-708235"/>
            <a:ext cx="7776864" cy="1800199"/>
          </a:xfrm>
        </p:spPr>
        <p:txBody>
          <a:bodyPr rtlCol="0">
            <a:normAutofit/>
          </a:bodyPr>
          <a:lstStyle/>
          <a:p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文鼎特圓" panose="020B0609010101010101" pitchFamily="49" charset="-120"/>
                <a:ea typeface="文鼎特圓" panose="020B0609010101010101" pitchFamily="49" charset="-120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1256265"/>
            <a:ext cx="7488832" cy="864096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8" y="2251883"/>
            <a:ext cx="6120680" cy="456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7" cy="88776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文鼎超圓" panose="020B0609010101010101" pitchFamily="49" charset="-120"/>
                <a:ea typeface="文鼎超圓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9" y="1484784"/>
            <a:ext cx="4577994" cy="36004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76056" y="1676401"/>
            <a:ext cx="3384376" cy="44958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個人資料要保密</a:t>
            </a:r>
          </a:p>
          <a:p>
            <a:r>
              <a:rPr lang="zh-TW" altLang="en-US" sz="3200" dirty="0" smtClean="0"/>
              <a:t>電腦不用要登出</a:t>
            </a:r>
          </a:p>
          <a:p>
            <a:r>
              <a:rPr lang="zh-TW" altLang="en-US" sz="3200" dirty="0" smtClean="0"/>
              <a:t>防毒</a:t>
            </a:r>
            <a:r>
              <a:rPr lang="zh-TW" altLang="en-US" sz="3200" dirty="0"/>
              <a:t>軟體要更新</a:t>
            </a:r>
          </a:p>
          <a:p>
            <a:r>
              <a:rPr lang="zh-TW" altLang="en-US" sz="3200" dirty="0"/>
              <a:t>智慧財產要尊重</a:t>
            </a: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03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7" cy="88776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文鼎超圓" panose="020B0609010101010101" pitchFamily="49" charset="-120"/>
                <a:ea typeface="文鼎超圓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9" y="1484784"/>
            <a:ext cx="4577994" cy="36004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76056" y="1676401"/>
            <a:ext cx="3384376" cy="44958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80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368152"/>
            <a:ext cx="7561829" cy="273630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文鼎超圓" panose="020B0609010101010101" pitchFamily="49" charset="-120"/>
                <a:ea typeface="文鼎超圓" panose="020B0609010101010101" pitchFamily="49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845" y="1845960"/>
            <a:ext cx="891231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06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Euphemia</vt:lpstr>
      <vt:lpstr>Salesforce Sans</vt:lpstr>
      <vt:lpstr>文鼎特圓</vt:lpstr>
      <vt:lpstr>文鼎超圓</vt:lpstr>
      <vt:lpstr>清松手寫體1</vt:lpstr>
      <vt:lpstr>微軟正黑體</vt:lpstr>
      <vt:lpstr>Arial</vt:lpstr>
      <vt:lpstr>沉靜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11</cp:revision>
  <dcterms:created xsi:type="dcterms:W3CDTF">2019-09-18T01:22:14Z</dcterms:created>
  <dcterms:modified xsi:type="dcterms:W3CDTF">2019-10-02T01:25:44Z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