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178" autoAdjust="0"/>
  </p:normalViewPr>
  <p:slideViewPr>
    <p:cSldViewPr>
      <p:cViewPr varScale="1">
        <p:scale>
          <a:sx n="73" d="100"/>
          <a:sy n="73" d="100"/>
        </p:scale>
        <p:origin x="1320" y="6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B37B188-51D9-4CB7-A101-37A3A952F09C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2019/10/2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r"/>
            <a:fld id="{F9123D22-7BFC-4B1C-B8A0-BB63228EF8BB}" type="datetime1">
              <a:rPr lang="zh-TW" altLang="en-US" smtClean="0"/>
              <a:pPr algn="r"/>
              <a:t>2019/10/2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E61351F-DBB1-4664-ADA9-83BC7CB8848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889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CF053F2-2F59-4408-BCD1-421A0EBD3963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0D7629A-B2B6-4856-B652-6B03B393A7F5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A89DBD1-E09B-4B9E-B343-07B950CDDEFC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CD662DD-7C70-45BC-907E-33E7FCFCD95E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A5C82291-2D26-4344-A466-FB0153CE616F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44CB1CC-3733-44E0-9C85-E6EB5FD43041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653FAA3-FA93-46F3-8925-8DA0A7CD2AA2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783FFB7-5489-4FF1-8A6B-0F60E343C5B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B22ADE9-153A-4E3F-9D70-43E6C84408C1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757B537-AB85-490D-8AB4-288FC655F15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8C45B18-80EF-4147-9AFC-80807CE62189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47664" y="-2043608"/>
            <a:ext cx="6345302" cy="3200400"/>
          </a:xfrm>
        </p:spPr>
        <p:txBody>
          <a:bodyPr rtlCol="0">
            <a:normAutofit/>
          </a:bodyPr>
          <a:lstStyle/>
          <a:p>
            <a:r>
              <a:rPr lang="zh-TW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52977" y="1156792"/>
            <a:ext cx="10369152" cy="3737884"/>
          </a:xfrm>
        </p:spPr>
        <p:txBody>
          <a:bodyPr rtlCol="0">
            <a:normAutofit/>
          </a:bodyPr>
          <a:lstStyle/>
          <a:p>
            <a:r>
              <a:rPr lang="zh-TW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  <a:sym typeface="Salesforce Sans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64904"/>
            <a:ext cx="5789889" cy="41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327" y="1052736"/>
            <a:ext cx="7202776" cy="1143000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bg2">
                    <a:lumMod val="50000"/>
                  </a:schemeClr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資訊安全防身術</a:t>
            </a:r>
            <a:br>
              <a:rPr lang="zh-TW" altLang="en-US" sz="5400" dirty="0">
                <a:solidFill>
                  <a:schemeClr val="bg2">
                    <a:lumMod val="50000"/>
                  </a:schemeClr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</a:br>
            <a:endParaRPr lang="zh-TW" altLang="en-US" sz="5400" dirty="0">
              <a:solidFill>
                <a:schemeClr val="bg2">
                  <a:lumMod val="50000"/>
                </a:schemeClr>
              </a:solid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  <p:pic>
        <p:nvPicPr>
          <p:cNvPr id="5" name="內容版面配置區 4" descr="Online Marketing PNG Transparent Images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27" y="1949854"/>
            <a:ext cx="3525837" cy="340631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04048" y="2362200"/>
            <a:ext cx="3525930" cy="4495800"/>
          </a:xfrm>
        </p:spPr>
        <p:txBody>
          <a:bodyPr/>
          <a:lstStyle/>
          <a:p>
            <a:r>
              <a:rPr lang="zh-TW" altLang="en-US" dirty="0"/>
              <a:t>個人資料要保密</a:t>
            </a:r>
          </a:p>
          <a:p>
            <a:r>
              <a:rPr lang="zh-TW" altLang="en-US" dirty="0"/>
              <a:t>電腦不用要登出</a:t>
            </a:r>
          </a:p>
          <a:p>
            <a:r>
              <a:rPr lang="zh-TW" altLang="en-US" dirty="0"/>
              <a:t>防毒軟體要更新</a:t>
            </a:r>
          </a:p>
          <a:p>
            <a:r>
              <a:rPr lang="zh-TW" altLang="en-US" dirty="0"/>
              <a:t>智慧財產要尊重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24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3268" y="913142"/>
            <a:ext cx="7202776" cy="1143000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bg2">
                    <a:lumMod val="50000"/>
                  </a:schemeClr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資訊安全防身術</a:t>
            </a:r>
            <a:br>
              <a:rPr lang="zh-TW" altLang="en-US" sz="5400" dirty="0">
                <a:solidFill>
                  <a:schemeClr val="bg2">
                    <a:lumMod val="50000"/>
                  </a:schemeClr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</a:br>
            <a:endParaRPr lang="zh-TW" altLang="en-US" sz="5400" dirty="0">
              <a:solidFill>
                <a:schemeClr val="bg2">
                  <a:lumMod val="50000"/>
                </a:schemeClr>
              </a:solid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  <p:pic>
        <p:nvPicPr>
          <p:cNvPr id="5" name="內容版面配置區 4" descr="Online Marketing PNG Transparent Images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3525837" cy="340631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04048" y="2362200"/>
            <a:ext cx="3525930" cy="4495800"/>
          </a:xfrm>
        </p:spPr>
        <p:txBody>
          <a:bodyPr/>
          <a:lstStyle/>
          <a:p>
            <a:r>
              <a:rPr lang="zh-TW" altLang="en-US" dirty="0"/>
              <a:t>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 dirty="0"/>
              <a:t>網路沉迷傷身心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223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202776" cy="1143000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6540" y="2060848"/>
            <a:ext cx="8250919" cy="464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73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沉靜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1_TF02801109.potx" id="{CAED8D55-628D-4CEE-BA56-0BC3C6B7EBC5}" vid="{020EB3E6-9618-43CF-AEDB-171E9E08BDD3}"/>
    </a:ext>
  </a:extLst>
</a:theme>
</file>

<file path=ppt/theme/theme2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4873beb7-5857-4685-be1f-d57550cc96cc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沉靜風格簡報 (寬螢幕)</Template>
  <TotalTime>56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Euphemia</vt:lpstr>
      <vt:lpstr>Salesforce Sans</vt:lpstr>
      <vt:lpstr>文鼎細鋼筆行楷</vt:lpstr>
      <vt:lpstr>清松手寫體1</vt:lpstr>
      <vt:lpstr>清松手寫體2</vt:lpstr>
      <vt:lpstr>微軟正黑體</vt:lpstr>
      <vt:lpstr>Arial</vt:lpstr>
      <vt:lpstr>沉靜 16X9</vt:lpstr>
      <vt:lpstr>資訊安全防身術</vt:lpstr>
      <vt:lpstr>資訊安全防身術 </vt:lpstr>
      <vt:lpstr>資訊安全防身術 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2019-09-18T01:20:35Z</dcterms:created>
  <dcterms:modified xsi:type="dcterms:W3CDTF">2019-10-02T01:23:19Z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