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61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zZ376Z4BEGw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45769" y="642258"/>
            <a:ext cx="5143502" cy="820783"/>
          </a:xfrm>
        </p:spPr>
        <p:txBody>
          <a:bodyPr rtlCol="0">
            <a:noAutofit/>
          </a:bodyPr>
          <a:lstStyle/>
          <a:p>
            <a:r>
              <a:rPr lang="zh-TW" altLang="en-US" sz="5400" dirty="0">
                <a:latin typeface="Salesforce Sans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38698" y="1463041"/>
            <a:ext cx="6257109" cy="1658981"/>
          </a:xfrm>
        </p:spPr>
        <p:txBody>
          <a:bodyPr rtlCol="0">
            <a:normAutofit/>
          </a:bodyPr>
          <a:lstStyle/>
          <a:p>
            <a:r>
              <a:rPr lang="zh-TW" altLang="en-US" sz="2800" dirty="0">
                <a:latin typeface="Salesforce Sans"/>
                <a:sym typeface="Salesforce Sans"/>
              </a:rPr>
              <a:t>保護自己 尊重別人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2385429"/>
            <a:ext cx="5717075" cy="428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細明體_HKSCS" panose="02020500000000000000" pitchFamily="18" charset="-120"/>
                <a:ea typeface="細明體_HKSCS" panose="02020500000000000000" pitchFamily="18" charset="-120"/>
              </a:rPr>
              <a:t>資訊安全防身術</a:t>
            </a: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81" y="1825625"/>
            <a:ext cx="3657600" cy="289006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z="3200" dirty="0"/>
              <a:t>個人資料要保密</a:t>
            </a:r>
          </a:p>
          <a:p>
            <a:r>
              <a:rPr lang="zh-TW" altLang="en-US" sz="3200" dirty="0"/>
              <a:t>電腦不用要登出</a:t>
            </a:r>
          </a:p>
          <a:p>
            <a:r>
              <a:rPr lang="zh-TW" altLang="en-US" sz="3200" dirty="0"/>
              <a:t>防毒軟體要更新</a:t>
            </a:r>
          </a:p>
          <a:p>
            <a:r>
              <a:rPr lang="zh-TW" altLang="en-US" sz="3200" dirty="0"/>
              <a:t>智慧財產要尊重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72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3580" y="226422"/>
            <a:ext cx="7543802" cy="12192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細明體_HKSCS" panose="02020500000000000000" pitchFamily="18" charset="-120"/>
                <a:ea typeface="細明體_HKSCS" panose="02020500000000000000" pitchFamily="18" charset="-120"/>
              </a:rPr>
              <a:t>資訊安全防身術</a:t>
            </a: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81" y="1825625"/>
            <a:ext cx="3657600" cy="289006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200" dirty="0"/>
              <a:t>不當網站不瀏覽</a:t>
            </a:r>
          </a:p>
          <a:p>
            <a:pPr marL="0" indent="0">
              <a:buNone/>
            </a:pPr>
            <a:r>
              <a:rPr lang="zh-TW" altLang="en-US" sz="3200" dirty="0"/>
              <a:t>電子郵件要過濾</a:t>
            </a:r>
          </a:p>
          <a:p>
            <a:pPr marL="0" indent="0">
              <a:buNone/>
            </a:pPr>
            <a:r>
              <a:rPr lang="zh-TW" altLang="en-US" sz="3200" dirty="0"/>
              <a:t>可疑訊息需求證</a:t>
            </a:r>
          </a:p>
          <a:p>
            <a:pPr marL="0" indent="0">
              <a:buNone/>
            </a:pPr>
            <a:r>
              <a:rPr lang="zh-TW" altLang="en-US" sz="3200" dirty="0"/>
              <a:t>網路沉迷傷身心</a:t>
            </a:r>
          </a:p>
          <a:p>
            <a:endParaRPr lang="zh-TW" altLang="en-US" dirty="0"/>
          </a:p>
        </p:txBody>
      </p:sp>
      <p:pic>
        <p:nvPicPr>
          <p:cNvPr id="3" name="zZ376Z4BEG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2810" y="6608989"/>
            <a:ext cx="131819" cy="7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4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2697" y="1587389"/>
            <a:ext cx="8437054" cy="474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4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50</TotalTime>
  <Words>45</Words>
  <Application>Microsoft Office PowerPoint</Application>
  <PresentationFormat>如螢幕大小 (4:3)</PresentationFormat>
  <Paragraphs>14</Paragraphs>
  <Slides>4</Slides>
  <Notes>1</Notes>
  <HiddenSlides>0</HiddenSlides>
  <MMClips>2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Salesforce Sans</vt:lpstr>
      <vt:lpstr>細明體_HKSCS</vt:lpstr>
      <vt:lpstr>微軟正黑體</vt:lpstr>
      <vt:lpstr>Arial</vt:lpstr>
      <vt:lpstr>大自然插畫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6</cp:revision>
  <dcterms:created xsi:type="dcterms:W3CDTF">2019-09-25T00:54:52Z</dcterms:created>
  <dcterms:modified xsi:type="dcterms:W3CDTF">2019-10-02T01:20:20Z</dcterms:modified>
</cp:coreProperties>
</file>