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zZ376Z4BEGw" TargetMode="Externa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37360" y="666206"/>
            <a:ext cx="6466115" cy="979715"/>
          </a:xfrm>
        </p:spPr>
        <p:txBody>
          <a:bodyPr rtlCol="0">
            <a:noAutofit/>
          </a:bodyPr>
          <a:lstStyle/>
          <a:p>
            <a:r>
              <a:rPr lang="zh-TW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08961" y="1645921"/>
            <a:ext cx="4515292" cy="444137"/>
          </a:xfrm>
        </p:spPr>
        <p:txBody>
          <a:bodyPr rtlCol="0">
            <a:noAutofit/>
          </a:bodyPr>
          <a:lstStyle/>
          <a:p>
            <a:r>
              <a:rPr lang="zh-TW" altLang="en-US" sz="2600" dirty="0">
                <a:latin typeface="Salesforce Sans"/>
                <a:sym typeface="Salesforce Sans"/>
              </a:rPr>
              <a:t>保護自己 尊重別人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2272940"/>
            <a:ext cx="6296298" cy="446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3095897" cy="809897"/>
          </a:xfrm>
        </p:spPr>
        <p:txBody>
          <a:bodyPr>
            <a:normAutofit/>
          </a:bodyPr>
          <a:lstStyle/>
          <a:p>
            <a:r>
              <a:rPr lang="zh-TW" altLang="en-US" sz="2600" dirty="0"/>
              <a:t>資訊安全防身術</a:t>
            </a:r>
            <a:br>
              <a:rPr lang="zh-TW" altLang="en-US" sz="2600" dirty="0"/>
            </a:br>
            <a:endParaRPr lang="zh-TW" altLang="en-US" sz="2600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2" y="1825625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371159" y="2083270"/>
            <a:ext cx="3713561" cy="4187952"/>
          </a:xfrm>
        </p:spPr>
        <p:txBody>
          <a:bodyPr/>
          <a:lstStyle/>
          <a:p>
            <a:r>
              <a:rPr lang="zh-TW" altLang="en-US" sz="3200" dirty="0"/>
              <a:t>個人資料要</a:t>
            </a:r>
            <a:r>
              <a:rPr lang="zh-TW" altLang="en-US" sz="3200" dirty="0" smtClean="0"/>
              <a:t>保密</a:t>
            </a:r>
            <a:endParaRPr lang="en-US" altLang="zh-TW" sz="3200" dirty="0" smtClean="0"/>
          </a:p>
          <a:p>
            <a:r>
              <a:rPr lang="zh-TW" altLang="en-US" sz="3200" dirty="0" smtClean="0"/>
              <a:t>防毒</a:t>
            </a:r>
            <a:r>
              <a:rPr lang="zh-TW" altLang="en-US" sz="3200" dirty="0"/>
              <a:t>軟體要更新</a:t>
            </a:r>
          </a:p>
          <a:p>
            <a:r>
              <a:rPr lang="zh-TW" altLang="en-US" sz="3200" dirty="0"/>
              <a:t>智慧財產要尊重</a:t>
            </a:r>
          </a:p>
          <a:p>
            <a:r>
              <a:rPr lang="zh-TW" altLang="en-US" sz="3200" dirty="0"/>
              <a:t>電腦不用要登出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295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15491" y="0"/>
            <a:ext cx="7543802" cy="875211"/>
          </a:xfrm>
        </p:spPr>
        <p:txBody>
          <a:bodyPr/>
          <a:lstStyle/>
          <a:p>
            <a:r>
              <a:rPr lang="zh-TW" altLang="en-US" sz="2600" dirty="0"/>
              <a:t>資訊安全防身術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2" y="2008505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03470" y="2008505"/>
            <a:ext cx="3713561" cy="4187952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不當網站不瀏覽</a:t>
            </a:r>
          </a:p>
          <a:p>
            <a:r>
              <a:rPr lang="zh-TW" altLang="en-US" sz="3200" dirty="0"/>
              <a:t>電子郵件要過濾</a:t>
            </a:r>
          </a:p>
          <a:p>
            <a:r>
              <a:rPr lang="zh-TW" altLang="en-US" sz="3200" dirty="0"/>
              <a:t>可疑訊息需求證</a:t>
            </a:r>
          </a:p>
          <a:p>
            <a:r>
              <a:rPr lang="zh-TW" altLang="en-US" sz="32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166600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網路資料保護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062793" y="1894114"/>
            <a:ext cx="7082973" cy="39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3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ature Illustration">
    <a:dk1>
      <a:srgbClr val="9A5315"/>
    </a:dk1>
    <a:lt1>
      <a:srgbClr val="FFFFFF"/>
    </a:lt1>
    <a:dk2>
      <a:srgbClr val="000000"/>
    </a:dk2>
    <a:lt2>
      <a:srgbClr val="D1E5F9"/>
    </a:lt2>
    <a:accent1>
      <a:srgbClr val="F3771A"/>
    </a:accent1>
    <a:accent2>
      <a:srgbClr val="8BBEF1"/>
    </a:accent2>
    <a:accent3>
      <a:srgbClr val="6DC025"/>
    </a:accent3>
    <a:accent4>
      <a:srgbClr val="9A5315"/>
    </a:accent4>
    <a:accent5>
      <a:srgbClr val="F1471F"/>
    </a:accent5>
    <a:accent6>
      <a:srgbClr val="DA6FDF"/>
    </a:accent6>
    <a:hlink>
      <a:srgbClr val="6DC025"/>
    </a:hlink>
    <a:folHlink>
      <a:srgbClr val="9A5315"/>
    </a:folHlink>
  </a:clrScheme>
</a:themeOverride>
</file>

<file path=ppt/theme/themeOverride2.xml><?xml version="1.0" encoding="utf-8"?>
<a:themeOverride xmlns:a="http://schemas.openxmlformats.org/drawingml/2006/main">
  <a:clrScheme name="Nature Illustration">
    <a:dk1>
      <a:srgbClr val="9A5315"/>
    </a:dk1>
    <a:lt1>
      <a:srgbClr val="FFFFFF"/>
    </a:lt1>
    <a:dk2>
      <a:srgbClr val="000000"/>
    </a:dk2>
    <a:lt2>
      <a:srgbClr val="D1E5F9"/>
    </a:lt2>
    <a:accent1>
      <a:srgbClr val="F3771A"/>
    </a:accent1>
    <a:accent2>
      <a:srgbClr val="8BBEF1"/>
    </a:accent2>
    <a:accent3>
      <a:srgbClr val="6DC025"/>
    </a:accent3>
    <a:accent4>
      <a:srgbClr val="9A5315"/>
    </a:accent4>
    <a:accent5>
      <a:srgbClr val="F1471F"/>
    </a:accent5>
    <a:accent6>
      <a:srgbClr val="DA6FDF"/>
    </a:accent6>
    <a:hlink>
      <a:srgbClr val="6DC025"/>
    </a:hlink>
    <a:folHlink>
      <a:srgbClr val="9A53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Salesforce Sans</vt:lpstr>
      <vt:lpstr>微軟正黑體</vt:lpstr>
      <vt:lpstr>Arial</vt:lpstr>
      <vt:lpstr>大自然插畫 16X9</vt:lpstr>
      <vt:lpstr>資訊安全防身術</vt:lpstr>
      <vt:lpstr>資訊安全防身術 </vt:lpstr>
      <vt:lpstr>資訊安全防身術 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2019-09-18T01:25:43Z</dcterms:created>
  <dcterms:modified xsi:type="dcterms:W3CDTF">2019-10-02T01:20:45Z</dcterms:modified>
</cp:coreProperties>
</file>