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2019/9/25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2019/9/25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2019/9/25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2019/9/25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63931" y="444137"/>
            <a:ext cx="5551715" cy="1097280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  <a:latin typeface="Salesforce Sans"/>
                <a:sym typeface="Salesforce Sans"/>
              </a:rPr>
              <a:t>資訊安全</a:t>
            </a:r>
            <a:r>
              <a:rPr lang="zh-TW" altLang="en-US" sz="6600" dirty="0">
                <a:solidFill>
                  <a:srgbClr val="FF99FF"/>
                </a:solidFill>
                <a:latin typeface="Salesforce Sans"/>
                <a:sym typeface="Salesforce Sans"/>
              </a:rPr>
              <a:t>防身術</a:t>
            </a:r>
            <a:endParaRPr lang="zh-TW" altLang="en-US" sz="6600" dirty="0">
              <a:solidFill>
                <a:srgbClr val="FF99FF"/>
              </a:solidFill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16629" y="1648097"/>
            <a:ext cx="4624250" cy="90351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zh-TW" altLang="en-US" sz="4000" b="1" spc="5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lesforce Sans"/>
                <a:sym typeface="Salesforce Sans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5" y="2658291"/>
            <a:ext cx="5586259" cy="395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pic>
        <p:nvPicPr>
          <p:cNvPr id="5" name="內容版面配置區 4" descr="Online Shopping | Online shopping is the manner customers un… | Flickr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9" y="2444254"/>
            <a:ext cx="3890657" cy="2962268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9566" y="1972491"/>
            <a:ext cx="3653145" cy="390579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zh-TW" altLang="en-US" sz="3200" dirty="0">
              <a:ln w="0"/>
              <a:solidFill>
                <a:srgbClr val="FF99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zh-TW" altLang="en-US" sz="3200" dirty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個人資料要保密</a:t>
            </a:r>
          </a:p>
          <a:p>
            <a:r>
              <a:rPr lang="zh-TW" altLang="en-US" sz="3200" dirty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電腦不用要登出</a:t>
            </a:r>
          </a:p>
          <a:p>
            <a:r>
              <a:rPr lang="zh-TW" altLang="en-US" sz="3200" dirty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防毒軟體要更新</a:t>
            </a:r>
          </a:p>
          <a:p>
            <a:r>
              <a:rPr lang="zh-TW" altLang="en-US" sz="3200" dirty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254329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pic>
        <p:nvPicPr>
          <p:cNvPr id="5" name="內容版面配置區 4" descr="Online Shopping | Online shopping is the manner customers un… | Flickr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9" y="2444254"/>
            <a:ext cx="3890657" cy="2962268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9566" y="2444254"/>
            <a:ext cx="3653145" cy="29622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en-US" sz="3200" dirty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不當網站不瀏覽</a:t>
            </a:r>
          </a:p>
          <a:p>
            <a:r>
              <a:rPr lang="zh-TW" altLang="en-US" sz="3200" dirty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電子郵件要過濾</a:t>
            </a:r>
          </a:p>
          <a:p>
            <a:r>
              <a:rPr lang="zh-TW" altLang="en-US" sz="3200" dirty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可疑訊息需求證</a:t>
            </a:r>
          </a:p>
          <a:p>
            <a:r>
              <a:rPr lang="zh-TW" altLang="en-US" sz="3200" dirty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網路沉迷傷身心</a:t>
            </a:r>
          </a:p>
          <a:p>
            <a:endParaRPr lang="zh-TW" altLang="en-US" sz="3200" dirty="0">
              <a:ln w="0"/>
              <a:solidFill>
                <a:srgbClr val="FF99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717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32</TotalTime>
  <Words>42</Words>
  <Application>Microsoft Office PowerPoint</Application>
  <PresentationFormat>如螢幕大小 (4:3)</PresentationFormat>
  <Paragraphs>14</Paragraphs>
  <Slides>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Salesforce Sans</vt:lpstr>
      <vt:lpstr>微軟正黑體</vt:lpstr>
      <vt:lpstr>Arial</vt:lpstr>
      <vt:lpstr>Segoe Print</vt:lpstr>
      <vt:lpstr>大自然插畫 16X9</vt:lpstr>
      <vt:lpstr>資訊安全防身術</vt:lpstr>
      <vt:lpstr>資訊安全防身術</vt:lpstr>
      <vt:lpstr>資訊安全防身術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5</cp:revision>
  <dcterms:created xsi:type="dcterms:W3CDTF">2019-09-25T00:55:46Z</dcterms:created>
  <dcterms:modified xsi:type="dcterms:W3CDTF">2019-09-25T01:28:16Z</dcterms:modified>
</cp:coreProperties>
</file>