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788024" y="0"/>
            <a:ext cx="5556034" cy="1616968"/>
          </a:xfrm>
        </p:spPr>
        <p:txBody>
          <a:bodyPr rtlCol="0">
            <a:noAutofit/>
          </a:bodyPr>
          <a:lstStyle/>
          <a:p>
            <a:r>
              <a:rPr lang="zh-TW" altLang="en-US" sz="4800" dirty="0">
                <a:solidFill>
                  <a:srgbClr val="99FF66"/>
                </a:solidFill>
              </a:rPr>
              <a:t>資訊安全防身術</a:t>
            </a:r>
            <a:endParaRPr lang="zh-tw" altLang="en-US" sz="4800" dirty="0">
              <a:solidFill>
                <a:srgbClr val="99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20072" y="1844824"/>
            <a:ext cx="3429892" cy="360040"/>
          </a:xfrm>
        </p:spPr>
        <p:txBody>
          <a:bodyPr rtlCol="0">
            <a:no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</a:rPr>
              <a:t>保護自己 尊重別人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02" y="3068960"/>
            <a:ext cx="412129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-130562"/>
            <a:ext cx="6859787" cy="1615346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資訊安全防身術</a:t>
            </a:r>
            <a:r>
              <a:rPr lang="zh-TW" altLang="en-US" sz="9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zh-TW" altLang="en-US" sz="96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zh-TW" altLang="en-US" sz="8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37603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91943" y="1837603"/>
            <a:ext cx="3315563" cy="44196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個人資料要保密</a:t>
            </a:r>
          </a:p>
          <a:p>
            <a:r>
              <a:rPr lang="zh-TW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電腦不用要登出</a:t>
            </a:r>
          </a:p>
          <a:p>
            <a:r>
              <a:rPr lang="zh-TW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防毒軟體要更新</a:t>
            </a:r>
          </a:p>
          <a:p>
            <a:r>
              <a:rPr lang="zh-TW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智慧財產要尊重</a:t>
            </a:r>
          </a:p>
          <a:p>
            <a:endParaRPr lang="zh-TW" alt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859787" cy="196788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資訊安全防身術</a:t>
            </a:r>
            <a:br>
              <a:rPr lang="zh-TW" altLang="en-US" sz="60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endParaRPr lang="zh-TW" altLang="en-US" sz="6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9693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不當網站不瀏覽</a:t>
            </a:r>
          </a:p>
          <a:p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電子郵件要過濾</a:t>
            </a:r>
          </a:p>
          <a:p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可疑訊息需求證</a:t>
            </a:r>
          </a:p>
          <a:p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網路沉迷傷身心</a:t>
            </a:r>
          </a:p>
          <a:p>
            <a:endParaRPr lang="zh-TW" alt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823208" cy="1267544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2132856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55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2019-09-18T01:19:24Z</dcterms:created>
  <dcterms:modified xsi:type="dcterms:W3CDTF">2019-10-02T01:20:10Z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