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5" r:id="rId2"/>
    <p:sldId id="266" r:id="rId3"/>
    <p:sldId id="268" r:id="rId4"/>
    <p:sldId id="269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06" autoAdjust="0"/>
  </p:normalViewPr>
  <p:slideViewPr>
    <p:cSldViewPr snapToGrid="0">
      <p:cViewPr varScale="1">
        <p:scale>
          <a:sx n="69" d="100"/>
          <a:sy n="69" d="100"/>
        </p:scale>
        <p:origin x="1440" y="72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278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A765858-0051-4A8A-8A20-4EA8DE90C600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2019/10/2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40513E89-C99F-499B-9661-A0BE31530BFB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FB667E1-E601-4AAF-B95C-B25720D70A60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6594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山巒日出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" y="0"/>
            <a:ext cx="9141524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99" y="4800600"/>
            <a:ext cx="6858002" cy="1143000"/>
          </a:xfrm>
        </p:spPr>
        <p:txBody>
          <a:bodyPr rtlCol="0" anchor="b"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 cap="none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 rtlCol="0">
            <a:normAutofit/>
          </a:bodyPr>
          <a:lstStyle>
            <a:lvl1pPr>
              <a:defRPr sz="15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 sz="13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2BD1D5F-1F96-44DB-BF7A-135F29F0034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 rtlCol="0"/>
          <a:lstStyle>
            <a:lvl1pPr marL="0" indent="0" algn="ctr">
              <a:buNone/>
              <a:defRPr sz="240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9823941-408E-4F52-A83E-FF86A960E8B3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FCFA7AA-9D23-4167-BC43-6FCD3528D57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3E3403D-317A-425E-8EE2-D32A54580C60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4579D04-94F6-460D-9839-20FE9246B41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1"/>
          <p:cNvSpPr/>
          <p:nvPr/>
        </p:nvSpPr>
        <p:spPr bwMode="ltGray">
          <a:xfrm>
            <a:off x="0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 2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BA750931-C0E8-4968-A6E4-4F29A569ED8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F1BECF-D3D7-440C-A29D-6A57111FC16E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77A4AF4-F622-46F6-8E9C-BFF2845A7C33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CE5F2-81AA-4605-B028-6FBA391056AF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8" name="頁尾預留位置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日期預留位置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4FA4604-64D4-48A3-B8EB-0798BE74586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3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ABE6E41-DFEE-4CEE-B68C-966B11F29C7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1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2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F4D0E9-6E9D-4857-9663-3FA2A5EEB86F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370659" y="685800"/>
            <a:ext cx="5429251" cy="5486400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96B77D5-FA5A-4C84-B1C6-7D89420DD2AE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7" name="矩形 3"/>
          <p:cNvSpPr/>
          <p:nvPr/>
        </p:nvSpPr>
        <p:spPr bwMode="ltGray">
          <a:xfrm>
            <a:off x="1190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005840" y="6614494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8" name="矩形 5"/>
          <p:cNvSpPr/>
          <p:nvPr/>
        </p:nvSpPr>
        <p:spPr bwMode="white">
          <a:xfrm>
            <a:off x="1190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日期預留位置 6"/>
          <p:cNvSpPr>
            <a:spLocks noGrp="1"/>
          </p:cNvSpPr>
          <p:nvPr>
            <p:ph type="dt" sz="half" idx="2"/>
          </p:nvPr>
        </p:nvSpPr>
        <p:spPr>
          <a:xfrm>
            <a:off x="6656832" y="6614494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8E77B7B-3F8F-4459-A11E-08F26D03FE39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7"/>
          <p:cNvSpPr>
            <a:spLocks noGrp="1"/>
          </p:cNvSpPr>
          <p:nvPr>
            <p:ph type="sldNum" sz="quarter" idx="4"/>
          </p:nvPr>
        </p:nvSpPr>
        <p:spPr>
          <a:xfrm>
            <a:off x="7658100" y="6614494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2">
              <a:lumMod val="75000"/>
            </a:schemeClr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Clr>
          <a:schemeClr val="tx2"/>
        </a:buClr>
        <a:buSzPct val="100000"/>
        <a:buFont typeface="Arial" pitchFamily="34" charset="0"/>
        <a:buChar char="▪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SzPct val="100000"/>
        <a:buFont typeface="Arial" pitchFamily="34" charset="0"/>
        <a:buChar char="▪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2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r>
              <a:rPr lang="zh-TW" altLang="en-US" sz="1600" dirty="0">
                <a:solidFill>
                  <a:srgbClr val="FFC000"/>
                </a:solidFill>
              </a:rPr>
              <a:t>保護自己 尊重別人</a:t>
            </a:r>
            <a:endParaRPr lang="zh-TW" altLang="en-US" dirty="0">
              <a:ea typeface="Microsoft JhengHei UI" panose="020B0604030504040204" pitchFamily="34" charset="-120"/>
              <a:sym typeface="Arial" panose="020B0604020202020204" pitchFamily="34" charset="0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ctrTitle"/>
          </p:nvPr>
        </p:nvSpPr>
        <p:spPr>
          <a:xfrm>
            <a:off x="1141810" y="4249368"/>
            <a:ext cx="6858002" cy="1572152"/>
          </a:xfrm>
        </p:spPr>
        <p:txBody>
          <a:bodyPr>
            <a:noAutofit/>
          </a:bodyPr>
          <a:lstStyle/>
          <a:p>
            <a:r>
              <a:rPr lang="zh-TW" altLang="en-US" sz="4800" dirty="0">
                <a:solidFill>
                  <a:srgbClr val="FFC000"/>
                </a:solidFill>
              </a:rPr>
              <a:t>資訊安全防身術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0214" y="508106"/>
            <a:ext cx="5001118" cy="3845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資訊安全防身術</a:t>
            </a:r>
          </a:p>
        </p:txBody>
      </p:sp>
      <p:pic>
        <p:nvPicPr>
          <p:cNvPr id="6" name="內容版面配置區 5" descr="Teaching Online | Illustration of a teacher or professor lea… | Flickr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" y="2249487"/>
            <a:ext cx="3429000" cy="342900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05548" y="2549932"/>
            <a:ext cx="3429000" cy="4123944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00B0F0"/>
                </a:solidFill>
              </a:rPr>
              <a:t>個人資料要保密</a:t>
            </a:r>
          </a:p>
          <a:p>
            <a:r>
              <a:rPr lang="zh-TW" altLang="en-US" sz="3200" dirty="0">
                <a:solidFill>
                  <a:srgbClr val="00B0F0"/>
                </a:solidFill>
              </a:rPr>
              <a:t>電腦不用要登出</a:t>
            </a:r>
          </a:p>
          <a:p>
            <a:r>
              <a:rPr lang="zh-TW" altLang="en-US" sz="3200" dirty="0">
                <a:solidFill>
                  <a:srgbClr val="00B0F0"/>
                </a:solidFill>
              </a:rPr>
              <a:t>防毒軟體要更新</a:t>
            </a:r>
          </a:p>
          <a:p>
            <a:r>
              <a:rPr lang="zh-TW" altLang="en-US" sz="3200" dirty="0">
                <a:solidFill>
                  <a:srgbClr val="00B0F0"/>
                </a:solidFill>
              </a:rPr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2968236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10789" y="0"/>
            <a:ext cx="7132320" cy="1233424"/>
          </a:xfrm>
        </p:spPr>
        <p:txBody>
          <a:bodyPr/>
          <a:lstStyle/>
          <a:p>
            <a:r>
              <a:rPr lang="zh-TW" altLang="en-US" dirty="0"/>
              <a:t>資訊安全防身術</a:t>
            </a:r>
          </a:p>
        </p:txBody>
      </p:sp>
      <p:pic>
        <p:nvPicPr>
          <p:cNvPr id="6" name="內容版面配置區 5" descr="Teaching Online | Illustration of a teacher or professor lea… | Flickr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" y="2249487"/>
            <a:ext cx="3429000" cy="342900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14109" y="2137147"/>
            <a:ext cx="3429000" cy="4123944"/>
          </a:xfrm>
        </p:spPr>
        <p:txBody>
          <a:bodyPr>
            <a:noAutofit/>
          </a:bodyPr>
          <a:lstStyle/>
          <a:p>
            <a:r>
              <a:rPr lang="zh-TW" altLang="en-US" sz="3200" dirty="0"/>
              <a:t>不當網站不瀏覽</a:t>
            </a:r>
          </a:p>
          <a:p>
            <a:r>
              <a:rPr lang="zh-TW" altLang="en-US" sz="3200" dirty="0"/>
              <a:t>電子郵件要過濾</a:t>
            </a:r>
          </a:p>
          <a:p>
            <a:r>
              <a:rPr lang="zh-TW" altLang="en-US" sz="3200" dirty="0"/>
              <a:t>可疑訊息需求證</a:t>
            </a:r>
          </a:p>
          <a:p>
            <a:r>
              <a:rPr lang="zh-TW" altLang="en-US" sz="3200" dirty="0"/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3692558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55371" y="1695269"/>
            <a:ext cx="7132320" cy="1233424"/>
          </a:xfrm>
        </p:spPr>
        <p:txBody>
          <a:bodyPr>
            <a:noAutofit/>
          </a:bodyPr>
          <a:lstStyle/>
          <a:p>
            <a:r>
              <a:rPr lang="zh-TW" altLang="en-US" sz="6000" dirty="0">
                <a:solidFill>
                  <a:srgbClr val="FF0000"/>
                </a:solidFill>
              </a:rPr>
              <a:t>網路資料保護</a:t>
            </a:r>
            <a:br>
              <a:rPr lang="zh-TW" altLang="en-US" sz="6000" dirty="0">
                <a:solidFill>
                  <a:srgbClr val="FF0000"/>
                </a:solidFill>
              </a:rPr>
            </a:br>
            <a:r>
              <a:rPr lang="zh-TW" altLang="en-US" sz="4800" dirty="0">
                <a:solidFill>
                  <a:srgbClr val="FF0000"/>
                </a:solidFill>
              </a:rPr>
              <a:t/>
            </a:r>
            <a:br>
              <a:rPr lang="zh-TW" altLang="en-US" sz="4800" dirty="0">
                <a:solidFill>
                  <a:srgbClr val="FF0000"/>
                </a:solidFill>
              </a:rPr>
            </a:br>
            <a:endParaRPr lang="zh-TW" altLang="en-US" sz="4800" dirty="0">
              <a:solidFill>
                <a:srgbClr val="FF0000"/>
              </a:solidFill>
            </a:endParaRP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38597" y="2152469"/>
            <a:ext cx="6753498" cy="3948884"/>
          </a:xfrm>
          <a:prstGeom prst="rect">
            <a:avLst/>
          </a:prstGeom>
        </p:spPr>
      </p:pic>
      <p:pic>
        <p:nvPicPr>
          <p:cNvPr id="5" name="zZ376Z4BEGw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38597" y="2152469"/>
            <a:ext cx="6753498" cy="3948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3282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藍色橫條設計 16x9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1307524_TF16391941_TF16391941.potx" id="{43CF41D3-058B-432D-B56D-B8921F52BE21}" vid="{998134C5-A5CA-48B0-9CDC-740488C8FD8F}"/>
    </a:ext>
  </a:extLst>
</a:theme>
</file>

<file path=ppt/theme/theme2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內含山巒日出相片的藍色橫條簡報 (寬螢幕)</Template>
  <TotalTime>57</TotalTime>
  <Words>45</Words>
  <Application>Microsoft Office PowerPoint</Application>
  <PresentationFormat>如螢幕大小 (4:3)</PresentationFormat>
  <Paragraphs>14</Paragraphs>
  <Slides>4</Slides>
  <Notes>1</Notes>
  <HiddenSlides>0</HiddenSlides>
  <MMClips>2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7" baseType="lpstr">
      <vt:lpstr>Microsoft JhengHei UI</vt:lpstr>
      <vt:lpstr>Arial</vt:lpstr>
      <vt:lpstr>藍色橫條設計 16x9</vt:lpstr>
      <vt:lpstr>資訊安全防身術</vt:lpstr>
      <vt:lpstr>資訊安全防身術</vt:lpstr>
      <vt:lpstr>資訊安全防身術</vt:lpstr>
      <vt:lpstr>網路資料保護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10</cp:revision>
  <dcterms:created xsi:type="dcterms:W3CDTF">2019-09-18T01:19:25Z</dcterms:created>
  <dcterms:modified xsi:type="dcterms:W3CDTF">2019-10-02T01:26:05Z</dcterms:modified>
</cp:coreProperties>
</file>